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103" d="100"/>
          <a:sy n="103" d="100"/>
        </p:scale>
        <p:origin x="552" y="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7EC05B-A5F0-4079-B443-C956A22D69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5536C88-F57A-4C4E-9DFD-76DFADED6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98761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AAFDF0-7542-43CC-8BF8-6B562E4F7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A1DE1C-26D0-434B-BA62-C4F5F22D0E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78521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DE8B86-3E7E-42C3-ADAB-FFDCF5AD54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A920176-3423-40DF-8E55-BC066D820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243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954FCF-3D00-4BD8-96EC-33455D7C4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6AE546C-57F9-467A-87C1-A8F226193C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96776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B440D8-4DE5-4E24-A39A-842643C2E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C94C88-C886-44DF-A82A-7E9E42C7A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8532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AF3E6C-7639-48AF-A622-140CEB71B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FF3577B-18F6-4940-B9F0-3AE94E22B9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30D5120-0C6C-4F21-AE85-7973D2A591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57059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1C0DA8-1768-4073-9AE4-0B8FCE9B2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35CE82F-BAEC-476B-AF40-E62F5227C9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D9EE297-CAD8-4A2B-A761-A58847B1F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580159F-EFAA-425F-A404-9F99BF63C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6E7FE06-42C3-43F2-ABFB-CD49890E18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9685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4F1191-A758-47CD-B21E-ACDD4B56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2262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551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73CB28-0291-49EC-B512-C68BF7805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7A9AB5-735F-4B29-9812-94CC72BAE0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B28BD4-C029-458B-8023-3FFE8B9F24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4210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4B8C9D-512E-497E-A5EF-E30DDC041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1EB7BEF-7AC5-43D6-8D05-DCB24D7E0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4261E9-ADB7-44C7-BB71-67723CB8A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45652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B842071B-86AD-40AA-AB67-491F0375208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D693AB6F-5029-4C4E-912F-E11CE57F855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74091D8-6805-4C18-A901-EB68C7FBB4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A48D9B9D-6B4C-4F6B-AC94-A93705C40A5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9FE7E0A2-53D5-4E8B-BB69-BB88A9D9D2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1217EA59-E19B-46E8-8F73-A5041A814D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31BC57E1-BEE6-471E-8137-BC79B31EA17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E4CFFF22-AA2A-4CD7-890A-88DB650A5F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EB9B8C30-F01E-4F0A-9EA0-C9F65CFA6F5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7203A42E-5803-4842-B834-3BB3D2F43F4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D3248018-227B-4123-BB33-0F07732DA23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B799D9AE-A2F8-41AB-A635-1AB6128B09D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79382335-DA9D-4D8D-9EE0-0A7D34259E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F2FCECDB-6CFB-47E1-B345-EE5BD0294F0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3A07BD8B-AEB0-4E43-8B0D-FEC5F2502E4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780A6A65-7CAC-4951-9A89-A5CB9101DA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E4B22314-DDD9-4934-952B-0B1D3B93765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68426946-0945-48AB-81E2-8740AF4264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51" name="Oval 135">
            <a:extLst>
              <a:ext uri="{FF2B5EF4-FFF2-40B4-BE49-F238E27FC236}">
                <a16:creationId xmlns:a16="http://schemas.microsoft.com/office/drawing/2014/main" id="{7684E246-55AD-479E-8F4C-E0E4DB62E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552" name="Group 136">
            <a:extLst>
              <a:ext uri="{FF2B5EF4-FFF2-40B4-BE49-F238E27FC236}">
                <a16:creationId xmlns:a16="http://schemas.microsoft.com/office/drawing/2014/main" id="{2224D3F3-B504-436A-92DD-99636A1024A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1111" y="1661"/>
            <a:chExt cx="998" cy="998"/>
          </a:xfrm>
        </p:grpSpPr>
        <p:sp>
          <p:nvSpPr>
            <p:cNvPr id="60553" name="Oval 137">
              <a:extLst>
                <a:ext uri="{FF2B5EF4-FFF2-40B4-BE49-F238E27FC236}">
                  <a16:creationId xmlns:a16="http://schemas.microsoft.com/office/drawing/2014/main" id="{10C2E48B-9FCB-4008-88C5-03E8619F8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4" name="Oval 138">
              <a:extLst>
                <a:ext uri="{FF2B5EF4-FFF2-40B4-BE49-F238E27FC236}">
                  <a16:creationId xmlns:a16="http://schemas.microsoft.com/office/drawing/2014/main" id="{F8F5CCAD-0147-4BCB-9325-17E752D78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5" name="AutoShape 139">
              <a:extLst>
                <a:ext uri="{FF2B5EF4-FFF2-40B4-BE49-F238E27FC236}">
                  <a16:creationId xmlns:a16="http://schemas.microsoft.com/office/drawing/2014/main" id="{5B4F4F67-F408-47D6-9404-25A2925EF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56" name="Oval 140">
              <a:extLst>
                <a:ext uri="{FF2B5EF4-FFF2-40B4-BE49-F238E27FC236}">
                  <a16:creationId xmlns:a16="http://schemas.microsoft.com/office/drawing/2014/main" id="{8FBD3B8A-8AC4-4186-8198-9004B87FD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558" name="WordArt 142">
            <a:extLst>
              <a:ext uri="{FF2B5EF4-FFF2-40B4-BE49-F238E27FC236}">
                <a16:creationId xmlns:a16="http://schemas.microsoft.com/office/drawing/2014/main" id="{8BF19DE5-A574-4CB2-9F32-7F4517A3039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02" name="Oval 186">
            <a:extLst>
              <a:ext uri="{FF2B5EF4-FFF2-40B4-BE49-F238E27FC236}">
                <a16:creationId xmlns:a16="http://schemas.microsoft.com/office/drawing/2014/main" id="{FC84AE75-9770-4EC4-BE26-FB2982AD5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03" name="Group 187">
            <a:extLst>
              <a:ext uri="{FF2B5EF4-FFF2-40B4-BE49-F238E27FC236}">
                <a16:creationId xmlns:a16="http://schemas.microsoft.com/office/drawing/2014/main" id="{C4793372-BB6A-448C-83C3-E7393D02FC00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111" y="1661"/>
            <a:chExt cx="998" cy="998"/>
          </a:xfrm>
        </p:grpSpPr>
        <p:sp>
          <p:nvSpPr>
            <p:cNvPr id="60604" name="Oval 188">
              <a:extLst>
                <a:ext uri="{FF2B5EF4-FFF2-40B4-BE49-F238E27FC236}">
                  <a16:creationId xmlns:a16="http://schemas.microsoft.com/office/drawing/2014/main" id="{6038946C-5A12-4F2E-A281-D69178ED7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5" name="Oval 189">
              <a:extLst>
                <a:ext uri="{FF2B5EF4-FFF2-40B4-BE49-F238E27FC236}">
                  <a16:creationId xmlns:a16="http://schemas.microsoft.com/office/drawing/2014/main" id="{80CC918C-47E2-4095-B7F8-9FFABC973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6" name="AutoShape 190">
              <a:extLst>
                <a:ext uri="{FF2B5EF4-FFF2-40B4-BE49-F238E27FC236}">
                  <a16:creationId xmlns:a16="http://schemas.microsoft.com/office/drawing/2014/main" id="{20F33768-B62F-4CFF-A76D-8453C5568D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07" name="Oval 191">
              <a:extLst>
                <a:ext uri="{FF2B5EF4-FFF2-40B4-BE49-F238E27FC236}">
                  <a16:creationId xmlns:a16="http://schemas.microsoft.com/office/drawing/2014/main" id="{3A9356AF-C3F2-4BE4-9B37-DF20127D2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08" name="WordArt 192">
            <a:extLst>
              <a:ext uri="{FF2B5EF4-FFF2-40B4-BE49-F238E27FC236}">
                <a16:creationId xmlns:a16="http://schemas.microsoft.com/office/drawing/2014/main" id="{524AD299-7922-44DB-8D5F-C33F180AAF3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09" name="Oval 193">
            <a:extLst>
              <a:ext uri="{FF2B5EF4-FFF2-40B4-BE49-F238E27FC236}">
                <a16:creationId xmlns:a16="http://schemas.microsoft.com/office/drawing/2014/main" id="{AC8D5030-253B-44A1-BF7A-6CCF6BE5B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10" name="Group 194">
            <a:extLst>
              <a:ext uri="{FF2B5EF4-FFF2-40B4-BE49-F238E27FC236}">
                <a16:creationId xmlns:a16="http://schemas.microsoft.com/office/drawing/2014/main" id="{FBC1A167-0A18-443D-AAAC-B6E04799B46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1111" y="1661"/>
            <a:chExt cx="998" cy="998"/>
          </a:xfrm>
        </p:grpSpPr>
        <p:sp>
          <p:nvSpPr>
            <p:cNvPr id="60611" name="Oval 195">
              <a:extLst>
                <a:ext uri="{FF2B5EF4-FFF2-40B4-BE49-F238E27FC236}">
                  <a16:creationId xmlns:a16="http://schemas.microsoft.com/office/drawing/2014/main" id="{291B50B5-D250-4C35-87B8-34E114D1C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2" name="Oval 196">
              <a:extLst>
                <a:ext uri="{FF2B5EF4-FFF2-40B4-BE49-F238E27FC236}">
                  <a16:creationId xmlns:a16="http://schemas.microsoft.com/office/drawing/2014/main" id="{7826CD55-13B3-4C8D-900D-C4FB85948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3" name="AutoShape 197">
              <a:extLst>
                <a:ext uri="{FF2B5EF4-FFF2-40B4-BE49-F238E27FC236}">
                  <a16:creationId xmlns:a16="http://schemas.microsoft.com/office/drawing/2014/main" id="{DEA06825-DB35-459A-9A73-F3CF44C185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4" name="Oval 198">
              <a:extLst>
                <a:ext uri="{FF2B5EF4-FFF2-40B4-BE49-F238E27FC236}">
                  <a16:creationId xmlns:a16="http://schemas.microsoft.com/office/drawing/2014/main" id="{DE947444-CF79-410F-9D9F-94E8C1635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15" name="WordArt 199">
            <a:extLst>
              <a:ext uri="{FF2B5EF4-FFF2-40B4-BE49-F238E27FC236}">
                <a16:creationId xmlns:a16="http://schemas.microsoft.com/office/drawing/2014/main" id="{794175CD-6D26-4DA7-A78B-F5ECD67852D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1341438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16" name="Oval 200">
            <a:extLst>
              <a:ext uri="{FF2B5EF4-FFF2-40B4-BE49-F238E27FC236}">
                <a16:creationId xmlns:a16="http://schemas.microsoft.com/office/drawing/2014/main" id="{7798DC88-F3E9-4952-96E2-C4576D5BB8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ellipse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17" name="Group 201">
            <a:extLst>
              <a:ext uri="{FF2B5EF4-FFF2-40B4-BE49-F238E27FC236}">
                <a16:creationId xmlns:a16="http://schemas.microsoft.com/office/drawing/2014/main" id="{B59E77ED-48F1-430A-9860-3C5043328A5E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836613"/>
            <a:ext cx="1584325" cy="1584325"/>
            <a:chOff x="1111" y="1661"/>
            <a:chExt cx="998" cy="998"/>
          </a:xfrm>
        </p:grpSpPr>
        <p:sp>
          <p:nvSpPr>
            <p:cNvPr id="60618" name="Oval 202">
              <a:extLst>
                <a:ext uri="{FF2B5EF4-FFF2-40B4-BE49-F238E27FC236}">
                  <a16:creationId xmlns:a16="http://schemas.microsoft.com/office/drawing/2014/main" id="{C705BF91-9BA4-4389-A69F-9B130F0C6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19" name="Oval 203">
              <a:extLst>
                <a:ext uri="{FF2B5EF4-FFF2-40B4-BE49-F238E27FC236}">
                  <a16:creationId xmlns:a16="http://schemas.microsoft.com/office/drawing/2014/main" id="{2B10232D-9271-41DD-8FF4-188E4F0DF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0" name="AutoShape 204">
              <a:extLst>
                <a:ext uri="{FF2B5EF4-FFF2-40B4-BE49-F238E27FC236}">
                  <a16:creationId xmlns:a16="http://schemas.microsoft.com/office/drawing/2014/main" id="{227C0051-6E41-4BCD-85E7-B72D293F7A5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1" name="Oval 205">
              <a:extLst>
                <a:ext uri="{FF2B5EF4-FFF2-40B4-BE49-F238E27FC236}">
                  <a16:creationId xmlns:a16="http://schemas.microsoft.com/office/drawing/2014/main" id="{812DC0FC-5BF5-4ADE-A8B7-74ED4BEF9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22" name="WordArt 206">
            <a:extLst>
              <a:ext uri="{FF2B5EF4-FFF2-40B4-BE49-F238E27FC236}">
                <a16:creationId xmlns:a16="http://schemas.microsoft.com/office/drawing/2014/main" id="{6378558B-E8DE-4D37-9EEB-64A18654016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1341438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23" name="Oval 207">
            <a:extLst>
              <a:ext uri="{FF2B5EF4-FFF2-40B4-BE49-F238E27FC236}">
                <a16:creationId xmlns:a16="http://schemas.microsoft.com/office/drawing/2014/main" id="{75777B36-9DE2-43EF-89A5-1BA881F00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84325" cy="158432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24" name="Group 208">
            <a:extLst>
              <a:ext uri="{FF2B5EF4-FFF2-40B4-BE49-F238E27FC236}">
                <a16:creationId xmlns:a16="http://schemas.microsoft.com/office/drawing/2014/main" id="{CB056155-F1EB-43C3-A2D7-BEAA1548CFE8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1111" y="1661"/>
            <a:chExt cx="998" cy="998"/>
          </a:xfrm>
        </p:grpSpPr>
        <p:sp>
          <p:nvSpPr>
            <p:cNvPr id="60625" name="Oval 209">
              <a:extLst>
                <a:ext uri="{FF2B5EF4-FFF2-40B4-BE49-F238E27FC236}">
                  <a16:creationId xmlns:a16="http://schemas.microsoft.com/office/drawing/2014/main" id="{8B3224DC-123B-47C2-AACD-7FC68B728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6" name="Oval 210">
              <a:extLst>
                <a:ext uri="{FF2B5EF4-FFF2-40B4-BE49-F238E27FC236}">
                  <a16:creationId xmlns:a16="http://schemas.microsoft.com/office/drawing/2014/main" id="{76852255-4C08-4C6E-8D2E-8EC847B57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7" name="AutoShape 211">
              <a:extLst>
                <a:ext uri="{FF2B5EF4-FFF2-40B4-BE49-F238E27FC236}">
                  <a16:creationId xmlns:a16="http://schemas.microsoft.com/office/drawing/2014/main" id="{2B7F2825-33F5-4779-81F7-39B1DDB9B0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28" name="Oval 212">
              <a:extLst>
                <a:ext uri="{FF2B5EF4-FFF2-40B4-BE49-F238E27FC236}">
                  <a16:creationId xmlns:a16="http://schemas.microsoft.com/office/drawing/2014/main" id="{7275931B-893B-4C8B-A8C0-75290077E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29" name="WordArt 213">
            <a:extLst>
              <a:ext uri="{FF2B5EF4-FFF2-40B4-BE49-F238E27FC236}">
                <a16:creationId xmlns:a16="http://schemas.microsoft.com/office/drawing/2014/main" id="{32513EFF-5811-48E5-9F07-9BD5C3808C5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30" name="Oval 214">
            <a:extLst>
              <a:ext uri="{FF2B5EF4-FFF2-40B4-BE49-F238E27FC236}">
                <a16:creationId xmlns:a16="http://schemas.microsoft.com/office/drawing/2014/main" id="{0801E79B-CB6D-4684-B718-70CD3E413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ellipse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31" name="Group 215">
            <a:extLst>
              <a:ext uri="{FF2B5EF4-FFF2-40B4-BE49-F238E27FC236}">
                <a16:creationId xmlns:a16="http://schemas.microsoft.com/office/drawing/2014/main" id="{B3FD6F4B-8C22-46C7-B9AC-6F436315BC13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1111" y="1661"/>
            <a:chExt cx="998" cy="998"/>
          </a:xfrm>
        </p:grpSpPr>
        <p:sp>
          <p:nvSpPr>
            <p:cNvPr id="60632" name="Oval 216">
              <a:extLst>
                <a:ext uri="{FF2B5EF4-FFF2-40B4-BE49-F238E27FC236}">
                  <a16:creationId xmlns:a16="http://schemas.microsoft.com/office/drawing/2014/main" id="{6A7C1CAB-767A-48EE-BCAA-2F77FD9A7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3" name="Oval 217">
              <a:extLst>
                <a:ext uri="{FF2B5EF4-FFF2-40B4-BE49-F238E27FC236}">
                  <a16:creationId xmlns:a16="http://schemas.microsoft.com/office/drawing/2014/main" id="{CF1C537E-53F8-48FD-A91C-A6D72C62F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4" name="AutoShape 218">
              <a:extLst>
                <a:ext uri="{FF2B5EF4-FFF2-40B4-BE49-F238E27FC236}">
                  <a16:creationId xmlns:a16="http://schemas.microsoft.com/office/drawing/2014/main" id="{581606C1-5387-469A-9BFE-D10456E2031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35" name="Oval 219">
              <a:extLst>
                <a:ext uri="{FF2B5EF4-FFF2-40B4-BE49-F238E27FC236}">
                  <a16:creationId xmlns:a16="http://schemas.microsoft.com/office/drawing/2014/main" id="{51BDFFA2-1F7D-4738-9F77-2752491E5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36" name="WordArt 220">
            <a:extLst>
              <a:ext uri="{FF2B5EF4-FFF2-40B4-BE49-F238E27FC236}">
                <a16:creationId xmlns:a16="http://schemas.microsoft.com/office/drawing/2014/main" id="{295D13D1-8E3C-459E-AD77-655424991C4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37" name="Oval 221">
            <a:extLst>
              <a:ext uri="{FF2B5EF4-FFF2-40B4-BE49-F238E27FC236}">
                <a16:creationId xmlns:a16="http://schemas.microsoft.com/office/drawing/2014/main" id="{C4995805-AE35-4C9E-82C1-7A2F11C29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38" name="Group 222">
            <a:extLst>
              <a:ext uri="{FF2B5EF4-FFF2-40B4-BE49-F238E27FC236}">
                <a16:creationId xmlns:a16="http://schemas.microsoft.com/office/drawing/2014/main" id="{4F39F21F-807B-49AB-AAC8-C95DD732805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1111" y="1661"/>
            <a:chExt cx="998" cy="998"/>
          </a:xfrm>
        </p:grpSpPr>
        <p:sp>
          <p:nvSpPr>
            <p:cNvPr id="60639" name="Oval 223">
              <a:extLst>
                <a:ext uri="{FF2B5EF4-FFF2-40B4-BE49-F238E27FC236}">
                  <a16:creationId xmlns:a16="http://schemas.microsoft.com/office/drawing/2014/main" id="{B6D6EF7A-3B91-44FA-A910-8E6D965AF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0" name="Oval 224">
              <a:extLst>
                <a:ext uri="{FF2B5EF4-FFF2-40B4-BE49-F238E27FC236}">
                  <a16:creationId xmlns:a16="http://schemas.microsoft.com/office/drawing/2014/main" id="{A7CB627C-BF43-4645-A050-2CF0E9884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1" name="AutoShape 225">
              <a:extLst>
                <a:ext uri="{FF2B5EF4-FFF2-40B4-BE49-F238E27FC236}">
                  <a16:creationId xmlns:a16="http://schemas.microsoft.com/office/drawing/2014/main" id="{4814703A-D959-4877-A5A8-FC78816DD55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2" name="Oval 226">
              <a:extLst>
                <a:ext uri="{FF2B5EF4-FFF2-40B4-BE49-F238E27FC236}">
                  <a16:creationId xmlns:a16="http://schemas.microsoft.com/office/drawing/2014/main" id="{58C359D2-AE03-475D-ABE5-6930CC253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43" name="WordArt 227">
            <a:extLst>
              <a:ext uri="{FF2B5EF4-FFF2-40B4-BE49-F238E27FC236}">
                <a16:creationId xmlns:a16="http://schemas.microsoft.com/office/drawing/2014/main" id="{7A1F60F2-521E-45EE-94C4-2C3F7B84EBA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44" name="Oval 228">
            <a:extLst>
              <a:ext uri="{FF2B5EF4-FFF2-40B4-BE49-F238E27FC236}">
                <a16:creationId xmlns:a16="http://schemas.microsoft.com/office/drawing/2014/main" id="{5E38EBD4-0838-4B1C-AA47-6F27BB808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ellipse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45" name="Group 229">
            <a:extLst>
              <a:ext uri="{FF2B5EF4-FFF2-40B4-BE49-F238E27FC236}">
                <a16:creationId xmlns:a16="http://schemas.microsoft.com/office/drawing/2014/main" id="{91BEA660-89DF-43A4-B650-BD6911505F5F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1111" y="1661"/>
            <a:chExt cx="998" cy="998"/>
          </a:xfrm>
        </p:grpSpPr>
        <p:sp>
          <p:nvSpPr>
            <p:cNvPr id="60646" name="Oval 230">
              <a:extLst>
                <a:ext uri="{FF2B5EF4-FFF2-40B4-BE49-F238E27FC236}">
                  <a16:creationId xmlns:a16="http://schemas.microsoft.com/office/drawing/2014/main" id="{0D4F9BC6-F175-48AE-BEDF-78CEADAE2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7" name="Oval 231">
              <a:extLst>
                <a:ext uri="{FF2B5EF4-FFF2-40B4-BE49-F238E27FC236}">
                  <a16:creationId xmlns:a16="http://schemas.microsoft.com/office/drawing/2014/main" id="{C9C95641-44D0-429B-BE49-0DA4BF697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8" name="AutoShape 232">
              <a:extLst>
                <a:ext uri="{FF2B5EF4-FFF2-40B4-BE49-F238E27FC236}">
                  <a16:creationId xmlns:a16="http://schemas.microsoft.com/office/drawing/2014/main" id="{1BFFD084-404E-4E2F-84A4-5DBB39B002C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49" name="Oval 233">
              <a:extLst>
                <a:ext uri="{FF2B5EF4-FFF2-40B4-BE49-F238E27FC236}">
                  <a16:creationId xmlns:a16="http://schemas.microsoft.com/office/drawing/2014/main" id="{A60E1979-223A-4936-A8FF-69A546C61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50" name="WordArt 234">
            <a:extLst>
              <a:ext uri="{FF2B5EF4-FFF2-40B4-BE49-F238E27FC236}">
                <a16:creationId xmlns:a16="http://schemas.microsoft.com/office/drawing/2014/main" id="{961B5987-8AC1-4696-8665-ABA1EB1F87A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32861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51" name="Oval 235">
            <a:extLst>
              <a:ext uri="{FF2B5EF4-FFF2-40B4-BE49-F238E27FC236}">
                <a16:creationId xmlns:a16="http://schemas.microsoft.com/office/drawing/2014/main" id="{0A524045-E8C6-4DC2-87FC-D88A91DF91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52" name="Group 236">
            <a:extLst>
              <a:ext uri="{FF2B5EF4-FFF2-40B4-BE49-F238E27FC236}">
                <a16:creationId xmlns:a16="http://schemas.microsoft.com/office/drawing/2014/main" id="{3D001795-67DD-4779-8BD6-D57ADA3A61C9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2781300"/>
            <a:ext cx="1584325" cy="1584325"/>
            <a:chOff x="1111" y="1661"/>
            <a:chExt cx="998" cy="998"/>
          </a:xfrm>
        </p:grpSpPr>
        <p:sp>
          <p:nvSpPr>
            <p:cNvPr id="60653" name="Oval 237">
              <a:extLst>
                <a:ext uri="{FF2B5EF4-FFF2-40B4-BE49-F238E27FC236}">
                  <a16:creationId xmlns:a16="http://schemas.microsoft.com/office/drawing/2014/main" id="{EF4A0C5D-C17F-4C19-A0B5-030A6862F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4" name="Oval 238">
              <a:extLst>
                <a:ext uri="{FF2B5EF4-FFF2-40B4-BE49-F238E27FC236}">
                  <a16:creationId xmlns:a16="http://schemas.microsoft.com/office/drawing/2014/main" id="{C29FC538-B5ED-4375-BE72-43014E0EF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5" name="AutoShape 239">
              <a:extLst>
                <a:ext uri="{FF2B5EF4-FFF2-40B4-BE49-F238E27FC236}">
                  <a16:creationId xmlns:a16="http://schemas.microsoft.com/office/drawing/2014/main" id="{17741B99-7681-40EB-9EEA-CF8EBD9B88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56" name="Oval 240">
              <a:extLst>
                <a:ext uri="{FF2B5EF4-FFF2-40B4-BE49-F238E27FC236}">
                  <a16:creationId xmlns:a16="http://schemas.microsoft.com/office/drawing/2014/main" id="{F81CCD0E-0651-418E-BFF0-97DFA9F94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57" name="WordArt 241">
            <a:extLst>
              <a:ext uri="{FF2B5EF4-FFF2-40B4-BE49-F238E27FC236}">
                <a16:creationId xmlns:a16="http://schemas.microsoft.com/office/drawing/2014/main" id="{B858FDE4-4CE9-4EF5-B5C2-4FF5A800D08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32861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58" name="Oval 242">
            <a:extLst>
              <a:ext uri="{FF2B5EF4-FFF2-40B4-BE49-F238E27FC236}">
                <a16:creationId xmlns:a16="http://schemas.microsoft.com/office/drawing/2014/main" id="{5A8CE0FD-812C-46E9-BAB8-B3DB1C713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2781300"/>
            <a:ext cx="1584325" cy="1584325"/>
          </a:xfrm>
          <a:prstGeom prst="ellipse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59" name="Group 243">
            <a:extLst>
              <a:ext uri="{FF2B5EF4-FFF2-40B4-BE49-F238E27FC236}">
                <a16:creationId xmlns:a16="http://schemas.microsoft.com/office/drawing/2014/main" id="{6FCBD930-415E-40C4-A25D-637E042BE99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1111" y="1661"/>
            <a:chExt cx="998" cy="998"/>
          </a:xfrm>
        </p:grpSpPr>
        <p:sp>
          <p:nvSpPr>
            <p:cNvPr id="60660" name="Oval 244">
              <a:extLst>
                <a:ext uri="{FF2B5EF4-FFF2-40B4-BE49-F238E27FC236}">
                  <a16:creationId xmlns:a16="http://schemas.microsoft.com/office/drawing/2014/main" id="{DD1BBB70-2BA3-48EB-A34F-66054255D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1" name="Oval 245">
              <a:extLst>
                <a:ext uri="{FF2B5EF4-FFF2-40B4-BE49-F238E27FC236}">
                  <a16:creationId xmlns:a16="http://schemas.microsoft.com/office/drawing/2014/main" id="{BAF4C4BC-F7FD-4F2A-98B0-3AFC77B8C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2" name="AutoShape 246">
              <a:extLst>
                <a:ext uri="{FF2B5EF4-FFF2-40B4-BE49-F238E27FC236}">
                  <a16:creationId xmlns:a16="http://schemas.microsoft.com/office/drawing/2014/main" id="{99151658-4AC9-4BAC-9350-4E7E1560A0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3" name="Oval 247">
              <a:extLst>
                <a:ext uri="{FF2B5EF4-FFF2-40B4-BE49-F238E27FC236}">
                  <a16:creationId xmlns:a16="http://schemas.microsoft.com/office/drawing/2014/main" id="{0E106E09-302B-418B-8230-B506ABFB5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64" name="WordArt 248">
            <a:extLst>
              <a:ext uri="{FF2B5EF4-FFF2-40B4-BE49-F238E27FC236}">
                <a16:creationId xmlns:a16="http://schemas.microsoft.com/office/drawing/2014/main" id="{570FC9C3-7212-4EB6-81A2-37AFBF3C0B1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65" name="Oval 249">
            <a:extLst>
              <a:ext uri="{FF2B5EF4-FFF2-40B4-BE49-F238E27FC236}">
                <a16:creationId xmlns:a16="http://schemas.microsoft.com/office/drawing/2014/main" id="{0B23A62A-6C79-4DF8-9E2F-CBDA326CE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66" name="Group 250">
            <a:extLst>
              <a:ext uri="{FF2B5EF4-FFF2-40B4-BE49-F238E27FC236}">
                <a16:creationId xmlns:a16="http://schemas.microsoft.com/office/drawing/2014/main" id="{6C3FE01D-8623-4FAF-AA1B-BADE99E2A3F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1111" y="1661"/>
            <a:chExt cx="998" cy="998"/>
          </a:xfrm>
        </p:grpSpPr>
        <p:sp>
          <p:nvSpPr>
            <p:cNvPr id="60667" name="Oval 251">
              <a:extLst>
                <a:ext uri="{FF2B5EF4-FFF2-40B4-BE49-F238E27FC236}">
                  <a16:creationId xmlns:a16="http://schemas.microsoft.com/office/drawing/2014/main" id="{B405D086-3C15-44D5-9B82-7172B957F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8" name="Oval 252">
              <a:extLst>
                <a:ext uri="{FF2B5EF4-FFF2-40B4-BE49-F238E27FC236}">
                  <a16:creationId xmlns:a16="http://schemas.microsoft.com/office/drawing/2014/main" id="{F51B0ACF-8084-4449-8CF9-808184FBD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69" name="AutoShape 253">
              <a:extLst>
                <a:ext uri="{FF2B5EF4-FFF2-40B4-BE49-F238E27FC236}">
                  <a16:creationId xmlns:a16="http://schemas.microsoft.com/office/drawing/2014/main" id="{4A8B94F7-D13A-48B3-BDEC-1B9A8D25A4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0" name="Oval 254">
              <a:extLst>
                <a:ext uri="{FF2B5EF4-FFF2-40B4-BE49-F238E27FC236}">
                  <a16:creationId xmlns:a16="http://schemas.microsoft.com/office/drawing/2014/main" id="{24FA5E91-11B0-4599-80B7-3C97C248A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71" name="WordArt 255">
            <a:extLst>
              <a:ext uri="{FF2B5EF4-FFF2-40B4-BE49-F238E27FC236}">
                <a16:creationId xmlns:a16="http://schemas.microsoft.com/office/drawing/2014/main" id="{E7194BCA-AAB3-46A6-963D-45D24A17A26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72" name="Oval 256">
            <a:extLst>
              <a:ext uri="{FF2B5EF4-FFF2-40B4-BE49-F238E27FC236}">
                <a16:creationId xmlns:a16="http://schemas.microsoft.com/office/drawing/2014/main" id="{A11D87E1-2AF8-4680-B61C-9054D1A06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73" name="Group 257">
            <a:extLst>
              <a:ext uri="{FF2B5EF4-FFF2-40B4-BE49-F238E27FC236}">
                <a16:creationId xmlns:a16="http://schemas.microsoft.com/office/drawing/2014/main" id="{3A87A2C5-5E2B-4F7E-BAEB-F0FC648C36E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111" y="1661"/>
            <a:chExt cx="998" cy="998"/>
          </a:xfrm>
        </p:grpSpPr>
        <p:sp>
          <p:nvSpPr>
            <p:cNvPr id="60674" name="Oval 258">
              <a:extLst>
                <a:ext uri="{FF2B5EF4-FFF2-40B4-BE49-F238E27FC236}">
                  <a16:creationId xmlns:a16="http://schemas.microsoft.com/office/drawing/2014/main" id="{1CB6D41B-3D33-442E-9C84-B69AB09FF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5" name="Oval 259">
              <a:extLst>
                <a:ext uri="{FF2B5EF4-FFF2-40B4-BE49-F238E27FC236}">
                  <a16:creationId xmlns:a16="http://schemas.microsoft.com/office/drawing/2014/main" id="{D87E9468-68C0-4AFC-B6F3-838A1A565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6" name="AutoShape 260">
              <a:extLst>
                <a:ext uri="{FF2B5EF4-FFF2-40B4-BE49-F238E27FC236}">
                  <a16:creationId xmlns:a16="http://schemas.microsoft.com/office/drawing/2014/main" id="{6C297787-A391-4EA7-8886-C6C05C13A3F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77" name="Oval 261">
              <a:extLst>
                <a:ext uri="{FF2B5EF4-FFF2-40B4-BE49-F238E27FC236}">
                  <a16:creationId xmlns:a16="http://schemas.microsoft.com/office/drawing/2014/main" id="{CF93F1EC-D4BE-409F-B219-E96B877D5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78" name="WordArt 262">
            <a:extLst>
              <a:ext uri="{FF2B5EF4-FFF2-40B4-BE49-F238E27FC236}">
                <a16:creationId xmlns:a16="http://schemas.microsoft.com/office/drawing/2014/main" id="{82043B89-859E-47E4-B188-06EA9EC73CF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79" name="Oval 263">
            <a:extLst>
              <a:ext uri="{FF2B5EF4-FFF2-40B4-BE49-F238E27FC236}">
                <a16:creationId xmlns:a16="http://schemas.microsoft.com/office/drawing/2014/main" id="{BFF9A111-71CA-4E3B-A3BA-54F0685B3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ellipse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80" name="Group 264">
            <a:extLst>
              <a:ext uri="{FF2B5EF4-FFF2-40B4-BE49-F238E27FC236}">
                <a16:creationId xmlns:a16="http://schemas.microsoft.com/office/drawing/2014/main" id="{612123AB-4EA7-4B5C-9908-FFC1938E0F93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84325"/>
            <a:chOff x="1111" y="1661"/>
            <a:chExt cx="998" cy="998"/>
          </a:xfrm>
        </p:grpSpPr>
        <p:sp>
          <p:nvSpPr>
            <p:cNvPr id="60681" name="Oval 265">
              <a:extLst>
                <a:ext uri="{FF2B5EF4-FFF2-40B4-BE49-F238E27FC236}">
                  <a16:creationId xmlns:a16="http://schemas.microsoft.com/office/drawing/2014/main" id="{A1AEBEA8-4EAD-4F3D-A344-F97DC4E31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2" name="Oval 266">
              <a:extLst>
                <a:ext uri="{FF2B5EF4-FFF2-40B4-BE49-F238E27FC236}">
                  <a16:creationId xmlns:a16="http://schemas.microsoft.com/office/drawing/2014/main" id="{3492EEE4-580F-4098-9ECC-438FED752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3" name="AutoShape 267">
              <a:extLst>
                <a:ext uri="{FF2B5EF4-FFF2-40B4-BE49-F238E27FC236}">
                  <a16:creationId xmlns:a16="http://schemas.microsoft.com/office/drawing/2014/main" id="{9A960F77-09D6-43C9-A674-05851A9ACFB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4" name="Oval 268">
              <a:extLst>
                <a:ext uri="{FF2B5EF4-FFF2-40B4-BE49-F238E27FC236}">
                  <a16:creationId xmlns:a16="http://schemas.microsoft.com/office/drawing/2014/main" id="{4A825CF6-19B6-491A-B8D9-59AD83F55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85" name="WordArt 269">
            <a:extLst>
              <a:ext uri="{FF2B5EF4-FFF2-40B4-BE49-F238E27FC236}">
                <a16:creationId xmlns:a16="http://schemas.microsoft.com/office/drawing/2014/main" id="{4386D10B-BEE5-48A8-94CE-7AE9AA3476D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52292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86" name="Oval 270">
            <a:extLst>
              <a:ext uri="{FF2B5EF4-FFF2-40B4-BE49-F238E27FC236}">
                <a16:creationId xmlns:a16="http://schemas.microsoft.com/office/drawing/2014/main" id="{A39F3497-F884-4E3A-A306-991AF010B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87" name="Group 271">
            <a:extLst>
              <a:ext uri="{FF2B5EF4-FFF2-40B4-BE49-F238E27FC236}">
                <a16:creationId xmlns:a16="http://schemas.microsoft.com/office/drawing/2014/main" id="{60428228-C231-4582-9145-442A3C3552D1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4724400"/>
            <a:ext cx="1584325" cy="1584325"/>
            <a:chOff x="1111" y="1661"/>
            <a:chExt cx="998" cy="998"/>
          </a:xfrm>
        </p:grpSpPr>
        <p:sp>
          <p:nvSpPr>
            <p:cNvPr id="60688" name="Oval 272">
              <a:extLst>
                <a:ext uri="{FF2B5EF4-FFF2-40B4-BE49-F238E27FC236}">
                  <a16:creationId xmlns:a16="http://schemas.microsoft.com/office/drawing/2014/main" id="{423456B4-7BBB-4B1E-BD0B-0DFE8044A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89" name="Oval 273">
              <a:extLst>
                <a:ext uri="{FF2B5EF4-FFF2-40B4-BE49-F238E27FC236}">
                  <a16:creationId xmlns:a16="http://schemas.microsoft.com/office/drawing/2014/main" id="{6BDFBC7E-F15F-4728-B711-6B6B3C4D4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0" name="AutoShape 274">
              <a:extLst>
                <a:ext uri="{FF2B5EF4-FFF2-40B4-BE49-F238E27FC236}">
                  <a16:creationId xmlns:a16="http://schemas.microsoft.com/office/drawing/2014/main" id="{9D66FF55-E793-4421-BABD-E252AE3146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1" name="Oval 275">
              <a:extLst>
                <a:ext uri="{FF2B5EF4-FFF2-40B4-BE49-F238E27FC236}">
                  <a16:creationId xmlns:a16="http://schemas.microsoft.com/office/drawing/2014/main" id="{CEB7F63C-FF44-4FCB-81FD-04B2679B5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92" name="WordArt 276">
            <a:extLst>
              <a:ext uri="{FF2B5EF4-FFF2-40B4-BE49-F238E27FC236}">
                <a16:creationId xmlns:a16="http://schemas.microsoft.com/office/drawing/2014/main" id="{EB8987AD-A300-4CFE-B0DA-3889472F2E3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52292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0693" name="Oval 277">
            <a:extLst>
              <a:ext uri="{FF2B5EF4-FFF2-40B4-BE49-F238E27FC236}">
                <a16:creationId xmlns:a16="http://schemas.microsoft.com/office/drawing/2014/main" id="{E704B6F0-D30F-47D5-A809-239C2A5BE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4325"/>
          </a:xfrm>
          <a:prstGeom prst="ellipse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0694" name="Group 278">
            <a:extLst>
              <a:ext uri="{FF2B5EF4-FFF2-40B4-BE49-F238E27FC236}">
                <a16:creationId xmlns:a16="http://schemas.microsoft.com/office/drawing/2014/main" id="{2D86844F-76EE-4ACA-9696-38B18B1FEE34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4325" cy="1584325"/>
            <a:chOff x="1111" y="1661"/>
            <a:chExt cx="998" cy="998"/>
          </a:xfrm>
        </p:grpSpPr>
        <p:sp>
          <p:nvSpPr>
            <p:cNvPr id="60695" name="Oval 279">
              <a:extLst>
                <a:ext uri="{FF2B5EF4-FFF2-40B4-BE49-F238E27FC236}">
                  <a16:creationId xmlns:a16="http://schemas.microsoft.com/office/drawing/2014/main" id="{B0AEFE57-83A9-4163-974F-256D33F3A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6" name="Oval 280">
              <a:extLst>
                <a:ext uri="{FF2B5EF4-FFF2-40B4-BE49-F238E27FC236}">
                  <a16:creationId xmlns:a16="http://schemas.microsoft.com/office/drawing/2014/main" id="{31296768-C91A-4D07-AF1A-75CC73630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  <a:alpha val="60001"/>
                  </a:schemeClr>
                </a:gs>
                <a:gs pos="100000">
                  <a:schemeClr val="bg1">
                    <a:alpha val="2000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7" name="AutoShape 281">
              <a:extLst>
                <a:ext uri="{FF2B5EF4-FFF2-40B4-BE49-F238E27FC236}">
                  <a16:creationId xmlns:a16="http://schemas.microsoft.com/office/drawing/2014/main" id="{9EB301D1-2D67-4EF7-A665-4627A94A6E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360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98" name="Oval 282">
              <a:extLst>
                <a:ext uri="{FF2B5EF4-FFF2-40B4-BE49-F238E27FC236}">
                  <a16:creationId xmlns:a16="http://schemas.microsoft.com/office/drawing/2014/main" id="{AF885E70-FF6A-4349-9CF6-2F51970CD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8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0699" name="WordArt 283">
            <a:extLst>
              <a:ext uri="{FF2B5EF4-FFF2-40B4-BE49-F238E27FC236}">
                <a16:creationId xmlns:a16="http://schemas.microsoft.com/office/drawing/2014/main" id="{9D27796F-0CAA-4B95-8D49-A70EDE1AAE9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8" name="Oval 58">
            <a:extLst>
              <a:ext uri="{FF2B5EF4-FFF2-40B4-BE49-F238E27FC236}">
                <a16:creationId xmlns:a16="http://schemas.microsoft.com/office/drawing/2014/main" id="{CEEAA64C-E0AF-400E-9536-AAD4984D2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499" name="Group 59">
            <a:extLst>
              <a:ext uri="{FF2B5EF4-FFF2-40B4-BE49-F238E27FC236}">
                <a16:creationId xmlns:a16="http://schemas.microsoft.com/office/drawing/2014/main" id="{ED4A84CF-F03C-4D21-82DA-00EE5BF06ED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1584325" cy="1584325"/>
            <a:chOff x="1655" y="1661"/>
            <a:chExt cx="998" cy="998"/>
          </a:xfrm>
        </p:grpSpPr>
        <p:sp>
          <p:nvSpPr>
            <p:cNvPr id="61500" name="Oval 60">
              <a:extLst>
                <a:ext uri="{FF2B5EF4-FFF2-40B4-BE49-F238E27FC236}">
                  <a16:creationId xmlns:a16="http://schemas.microsoft.com/office/drawing/2014/main" id="{F8FE65A0-94D7-4904-A47C-9CC7F6B7F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1" name="AutoShape 61">
              <a:extLst>
                <a:ext uri="{FF2B5EF4-FFF2-40B4-BE49-F238E27FC236}">
                  <a16:creationId xmlns:a16="http://schemas.microsoft.com/office/drawing/2014/main" id="{7CF475EA-AD2A-4E73-A278-7B3DE23F34E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2" name="Oval 62">
              <a:extLst>
                <a:ext uri="{FF2B5EF4-FFF2-40B4-BE49-F238E27FC236}">
                  <a16:creationId xmlns:a16="http://schemas.microsoft.com/office/drawing/2014/main" id="{45C47EDA-0FA6-493E-B0E8-4B3183EA2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03" name="WordArt 63">
            <a:extLst>
              <a:ext uri="{FF2B5EF4-FFF2-40B4-BE49-F238E27FC236}">
                <a16:creationId xmlns:a16="http://schemas.microsoft.com/office/drawing/2014/main" id="{27A33EFE-C0CD-4C3A-BCF1-7EC06B9B2B9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62" name="Oval 122">
            <a:extLst>
              <a:ext uri="{FF2B5EF4-FFF2-40B4-BE49-F238E27FC236}">
                <a16:creationId xmlns:a16="http://schemas.microsoft.com/office/drawing/2014/main" id="{998DE302-663F-42AC-BE06-9E42289468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63" name="Group 123">
            <a:extLst>
              <a:ext uri="{FF2B5EF4-FFF2-40B4-BE49-F238E27FC236}">
                <a16:creationId xmlns:a16="http://schemas.microsoft.com/office/drawing/2014/main" id="{90983E3A-A7DC-4E47-BB65-6F03DEF8506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584325"/>
            <a:chOff x="1655" y="1661"/>
            <a:chExt cx="998" cy="998"/>
          </a:xfrm>
        </p:grpSpPr>
        <p:sp>
          <p:nvSpPr>
            <p:cNvPr id="61564" name="Oval 124">
              <a:extLst>
                <a:ext uri="{FF2B5EF4-FFF2-40B4-BE49-F238E27FC236}">
                  <a16:creationId xmlns:a16="http://schemas.microsoft.com/office/drawing/2014/main" id="{FBE22980-7331-4C55-BDEF-086248F9C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5" name="AutoShape 125">
              <a:extLst>
                <a:ext uri="{FF2B5EF4-FFF2-40B4-BE49-F238E27FC236}">
                  <a16:creationId xmlns:a16="http://schemas.microsoft.com/office/drawing/2014/main" id="{B8DFBE45-5C92-455F-AEBC-DE6886247C0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66" name="Oval 126">
              <a:extLst>
                <a:ext uri="{FF2B5EF4-FFF2-40B4-BE49-F238E27FC236}">
                  <a16:creationId xmlns:a16="http://schemas.microsoft.com/office/drawing/2014/main" id="{7CF9C3D7-42B7-4E6F-BD59-286C90DC5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67" name="WordArt 127">
            <a:extLst>
              <a:ext uri="{FF2B5EF4-FFF2-40B4-BE49-F238E27FC236}">
                <a16:creationId xmlns:a16="http://schemas.microsoft.com/office/drawing/2014/main" id="{D7C41F1D-B767-4F6A-BFD9-82EDF9DEDD0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68" name="Oval 128">
            <a:extLst>
              <a:ext uri="{FF2B5EF4-FFF2-40B4-BE49-F238E27FC236}">
                <a16:creationId xmlns:a16="http://schemas.microsoft.com/office/drawing/2014/main" id="{A746FBD6-91C1-430F-9C92-A77B06C3C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ellipse">
            <a:avLst/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69" name="Group 129">
            <a:extLst>
              <a:ext uri="{FF2B5EF4-FFF2-40B4-BE49-F238E27FC236}">
                <a16:creationId xmlns:a16="http://schemas.microsoft.com/office/drawing/2014/main" id="{0A51CA2F-E47A-46D7-BD28-DD649692B3E0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836613"/>
            <a:ext cx="1584325" cy="1584325"/>
            <a:chOff x="1655" y="1661"/>
            <a:chExt cx="998" cy="998"/>
          </a:xfrm>
        </p:grpSpPr>
        <p:sp>
          <p:nvSpPr>
            <p:cNvPr id="61570" name="Oval 130">
              <a:extLst>
                <a:ext uri="{FF2B5EF4-FFF2-40B4-BE49-F238E27FC236}">
                  <a16:creationId xmlns:a16="http://schemas.microsoft.com/office/drawing/2014/main" id="{6E32114B-3C02-4D33-84EE-3564412CE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1" name="AutoShape 131">
              <a:extLst>
                <a:ext uri="{FF2B5EF4-FFF2-40B4-BE49-F238E27FC236}">
                  <a16:creationId xmlns:a16="http://schemas.microsoft.com/office/drawing/2014/main" id="{1033364D-F96F-4233-8A93-6661F18063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2" name="Oval 132">
              <a:extLst>
                <a:ext uri="{FF2B5EF4-FFF2-40B4-BE49-F238E27FC236}">
                  <a16:creationId xmlns:a16="http://schemas.microsoft.com/office/drawing/2014/main" id="{3FC92A0B-9142-4B2A-AFCE-5EA008D84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73" name="WordArt 133">
            <a:extLst>
              <a:ext uri="{FF2B5EF4-FFF2-40B4-BE49-F238E27FC236}">
                <a16:creationId xmlns:a16="http://schemas.microsoft.com/office/drawing/2014/main" id="{FD587080-B67F-4696-BEC7-F95956C570C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1341438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74" name="Oval 134">
            <a:extLst>
              <a:ext uri="{FF2B5EF4-FFF2-40B4-BE49-F238E27FC236}">
                <a16:creationId xmlns:a16="http://schemas.microsoft.com/office/drawing/2014/main" id="{B3060C69-8E44-4DEE-99CB-9F5EDDBFA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ellipse">
            <a:avLst/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75" name="Group 135">
            <a:extLst>
              <a:ext uri="{FF2B5EF4-FFF2-40B4-BE49-F238E27FC236}">
                <a16:creationId xmlns:a16="http://schemas.microsoft.com/office/drawing/2014/main" id="{D99ADD3C-239D-438F-A2FF-84DD713F9D42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836613"/>
            <a:ext cx="1584325" cy="1584325"/>
            <a:chOff x="1655" y="1661"/>
            <a:chExt cx="998" cy="998"/>
          </a:xfrm>
        </p:grpSpPr>
        <p:sp>
          <p:nvSpPr>
            <p:cNvPr id="61576" name="Oval 136">
              <a:extLst>
                <a:ext uri="{FF2B5EF4-FFF2-40B4-BE49-F238E27FC236}">
                  <a16:creationId xmlns:a16="http://schemas.microsoft.com/office/drawing/2014/main" id="{613B6E53-4E66-43F7-9DE7-49360CF23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7" name="AutoShape 137">
              <a:extLst>
                <a:ext uri="{FF2B5EF4-FFF2-40B4-BE49-F238E27FC236}">
                  <a16:creationId xmlns:a16="http://schemas.microsoft.com/office/drawing/2014/main" id="{33A94F89-4E27-4677-9CED-7CFA39AB68B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78" name="Oval 138">
              <a:extLst>
                <a:ext uri="{FF2B5EF4-FFF2-40B4-BE49-F238E27FC236}">
                  <a16:creationId xmlns:a16="http://schemas.microsoft.com/office/drawing/2014/main" id="{2C005451-8F50-4170-A044-5FA617EAD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79" name="WordArt 139">
            <a:extLst>
              <a:ext uri="{FF2B5EF4-FFF2-40B4-BE49-F238E27FC236}">
                <a16:creationId xmlns:a16="http://schemas.microsoft.com/office/drawing/2014/main" id="{ACAE024F-413B-4313-A19A-E42B9733F78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1341438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80" name="Oval 140">
            <a:extLst>
              <a:ext uri="{FF2B5EF4-FFF2-40B4-BE49-F238E27FC236}">
                <a16:creationId xmlns:a16="http://schemas.microsoft.com/office/drawing/2014/main" id="{A7295671-940B-4C83-8107-77255B0FA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836613"/>
            <a:ext cx="1584325" cy="1584325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81" name="Group 141">
            <a:extLst>
              <a:ext uri="{FF2B5EF4-FFF2-40B4-BE49-F238E27FC236}">
                <a16:creationId xmlns:a16="http://schemas.microsoft.com/office/drawing/2014/main" id="{EB8B810F-0027-4A07-8CF4-20436D0D58DD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836613"/>
            <a:ext cx="1584325" cy="1584325"/>
            <a:chOff x="1655" y="1661"/>
            <a:chExt cx="998" cy="998"/>
          </a:xfrm>
        </p:grpSpPr>
        <p:sp>
          <p:nvSpPr>
            <p:cNvPr id="61582" name="Oval 142">
              <a:extLst>
                <a:ext uri="{FF2B5EF4-FFF2-40B4-BE49-F238E27FC236}">
                  <a16:creationId xmlns:a16="http://schemas.microsoft.com/office/drawing/2014/main" id="{68DBF7FE-3392-48F2-9493-60D96F7D5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3" name="AutoShape 143">
              <a:extLst>
                <a:ext uri="{FF2B5EF4-FFF2-40B4-BE49-F238E27FC236}">
                  <a16:creationId xmlns:a16="http://schemas.microsoft.com/office/drawing/2014/main" id="{98D9B9F3-FD84-449C-B778-49BE1AC98AA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4" name="Oval 144">
              <a:extLst>
                <a:ext uri="{FF2B5EF4-FFF2-40B4-BE49-F238E27FC236}">
                  <a16:creationId xmlns:a16="http://schemas.microsoft.com/office/drawing/2014/main" id="{579F79A6-5EBD-44AB-B593-8B57E93B0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85" name="WordArt 145">
            <a:extLst>
              <a:ext uri="{FF2B5EF4-FFF2-40B4-BE49-F238E27FC236}">
                <a16:creationId xmlns:a16="http://schemas.microsoft.com/office/drawing/2014/main" id="{F635FCA5-6A26-4EC2-8F24-0C9BEDA6598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1341438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86" name="Oval 146">
            <a:extLst>
              <a:ext uri="{FF2B5EF4-FFF2-40B4-BE49-F238E27FC236}">
                <a16:creationId xmlns:a16="http://schemas.microsoft.com/office/drawing/2014/main" id="{AD4A8D0A-AC93-4560-920A-03D0D25FE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ellipse">
            <a:avLst/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87" name="Group 147">
            <a:extLst>
              <a:ext uri="{FF2B5EF4-FFF2-40B4-BE49-F238E27FC236}">
                <a16:creationId xmlns:a16="http://schemas.microsoft.com/office/drawing/2014/main" id="{228F2309-30B8-4D9D-BA2D-10CD21E511E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781300"/>
            <a:ext cx="1584325" cy="1584325"/>
            <a:chOff x="1655" y="1661"/>
            <a:chExt cx="998" cy="998"/>
          </a:xfrm>
        </p:grpSpPr>
        <p:sp>
          <p:nvSpPr>
            <p:cNvPr id="61588" name="Oval 148">
              <a:extLst>
                <a:ext uri="{FF2B5EF4-FFF2-40B4-BE49-F238E27FC236}">
                  <a16:creationId xmlns:a16="http://schemas.microsoft.com/office/drawing/2014/main" id="{133C93E7-D430-4188-A85E-451BFD5D4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89" name="AutoShape 149">
              <a:extLst>
                <a:ext uri="{FF2B5EF4-FFF2-40B4-BE49-F238E27FC236}">
                  <a16:creationId xmlns:a16="http://schemas.microsoft.com/office/drawing/2014/main" id="{812E46E5-B16B-4535-8310-C0CB6F0F5EA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0" name="Oval 150">
              <a:extLst>
                <a:ext uri="{FF2B5EF4-FFF2-40B4-BE49-F238E27FC236}">
                  <a16:creationId xmlns:a16="http://schemas.microsoft.com/office/drawing/2014/main" id="{CFD1A60C-AF16-4D6E-BCAF-13AAA2607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91" name="WordArt 151">
            <a:extLst>
              <a:ext uri="{FF2B5EF4-FFF2-40B4-BE49-F238E27FC236}">
                <a16:creationId xmlns:a16="http://schemas.microsoft.com/office/drawing/2014/main" id="{52F81619-D11E-443C-B5EA-CBB970EFD61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92" name="Oval 152">
            <a:extLst>
              <a:ext uri="{FF2B5EF4-FFF2-40B4-BE49-F238E27FC236}">
                <a16:creationId xmlns:a16="http://schemas.microsoft.com/office/drawing/2014/main" id="{6C43743D-E4F4-4815-8B77-78C7C4C4F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ellipse">
            <a:avLst/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93" name="Group 153">
            <a:extLst>
              <a:ext uri="{FF2B5EF4-FFF2-40B4-BE49-F238E27FC236}">
                <a16:creationId xmlns:a16="http://schemas.microsoft.com/office/drawing/2014/main" id="{BA2A2956-E839-4FE7-9331-94707C2702B6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781300"/>
            <a:ext cx="1584325" cy="1584325"/>
            <a:chOff x="1655" y="1661"/>
            <a:chExt cx="998" cy="998"/>
          </a:xfrm>
        </p:grpSpPr>
        <p:sp>
          <p:nvSpPr>
            <p:cNvPr id="61594" name="Oval 154">
              <a:extLst>
                <a:ext uri="{FF2B5EF4-FFF2-40B4-BE49-F238E27FC236}">
                  <a16:creationId xmlns:a16="http://schemas.microsoft.com/office/drawing/2014/main" id="{774FD9B1-E590-4DF0-82EE-A55DD7849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5" name="AutoShape 155">
              <a:extLst>
                <a:ext uri="{FF2B5EF4-FFF2-40B4-BE49-F238E27FC236}">
                  <a16:creationId xmlns:a16="http://schemas.microsoft.com/office/drawing/2014/main" id="{C2598B94-2771-4B9F-B99E-EFF169CD06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Oval 156">
              <a:extLst>
                <a:ext uri="{FF2B5EF4-FFF2-40B4-BE49-F238E27FC236}">
                  <a16:creationId xmlns:a16="http://schemas.microsoft.com/office/drawing/2014/main" id="{0673EB50-8B25-41B9-A337-31EC03A77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597" name="WordArt 157">
            <a:extLst>
              <a:ext uri="{FF2B5EF4-FFF2-40B4-BE49-F238E27FC236}">
                <a16:creationId xmlns:a16="http://schemas.microsoft.com/office/drawing/2014/main" id="{FFC7EE3C-00CF-4506-B108-4CC3814D4AA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598" name="Oval 158">
            <a:extLst>
              <a:ext uri="{FF2B5EF4-FFF2-40B4-BE49-F238E27FC236}">
                <a16:creationId xmlns:a16="http://schemas.microsoft.com/office/drawing/2014/main" id="{6D974166-B5D1-4CAC-B9FC-FA68A639C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ellipse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599" name="Group 159">
            <a:extLst>
              <a:ext uri="{FF2B5EF4-FFF2-40B4-BE49-F238E27FC236}">
                <a16:creationId xmlns:a16="http://schemas.microsoft.com/office/drawing/2014/main" id="{F3D63786-21A3-49EE-A9CD-CD2CD16B3678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781300"/>
            <a:ext cx="1584325" cy="1584325"/>
            <a:chOff x="1655" y="1661"/>
            <a:chExt cx="998" cy="998"/>
          </a:xfrm>
        </p:grpSpPr>
        <p:sp>
          <p:nvSpPr>
            <p:cNvPr id="61600" name="Oval 160">
              <a:extLst>
                <a:ext uri="{FF2B5EF4-FFF2-40B4-BE49-F238E27FC236}">
                  <a16:creationId xmlns:a16="http://schemas.microsoft.com/office/drawing/2014/main" id="{39CDBEEF-43F9-454B-B094-22353BED1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AutoShape 161">
              <a:extLst>
                <a:ext uri="{FF2B5EF4-FFF2-40B4-BE49-F238E27FC236}">
                  <a16:creationId xmlns:a16="http://schemas.microsoft.com/office/drawing/2014/main" id="{80C2C863-9B23-425C-BAA0-B8FF6B3832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Oval 162">
              <a:extLst>
                <a:ext uri="{FF2B5EF4-FFF2-40B4-BE49-F238E27FC236}">
                  <a16:creationId xmlns:a16="http://schemas.microsoft.com/office/drawing/2014/main" id="{E68BFD5E-1242-4437-9B70-27E2134E0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03" name="WordArt 163">
            <a:extLst>
              <a:ext uri="{FF2B5EF4-FFF2-40B4-BE49-F238E27FC236}">
                <a16:creationId xmlns:a16="http://schemas.microsoft.com/office/drawing/2014/main" id="{3588E84A-141B-4E6C-A05A-B8CEA43EE45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32861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04" name="Oval 164">
            <a:extLst>
              <a:ext uri="{FF2B5EF4-FFF2-40B4-BE49-F238E27FC236}">
                <a16:creationId xmlns:a16="http://schemas.microsoft.com/office/drawing/2014/main" id="{E86C032A-6FD6-48EF-B510-45DCB63EC1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ellipse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05" name="Group 165">
            <a:extLst>
              <a:ext uri="{FF2B5EF4-FFF2-40B4-BE49-F238E27FC236}">
                <a16:creationId xmlns:a16="http://schemas.microsoft.com/office/drawing/2014/main" id="{6306FDEA-F144-4D11-99C7-FD5EA6441444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2781300"/>
            <a:ext cx="1584325" cy="1584325"/>
            <a:chOff x="1655" y="1661"/>
            <a:chExt cx="998" cy="998"/>
          </a:xfrm>
        </p:grpSpPr>
        <p:sp>
          <p:nvSpPr>
            <p:cNvPr id="61606" name="Oval 166">
              <a:extLst>
                <a:ext uri="{FF2B5EF4-FFF2-40B4-BE49-F238E27FC236}">
                  <a16:creationId xmlns:a16="http://schemas.microsoft.com/office/drawing/2014/main" id="{0995F44D-BC60-4F52-9261-A708AD6EF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AutoShape 167">
              <a:extLst>
                <a:ext uri="{FF2B5EF4-FFF2-40B4-BE49-F238E27FC236}">
                  <a16:creationId xmlns:a16="http://schemas.microsoft.com/office/drawing/2014/main" id="{26288682-DFE7-4ABA-9115-04417B131A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Oval 168">
              <a:extLst>
                <a:ext uri="{FF2B5EF4-FFF2-40B4-BE49-F238E27FC236}">
                  <a16:creationId xmlns:a16="http://schemas.microsoft.com/office/drawing/2014/main" id="{9141ED15-382F-4123-813D-87AB34222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09" name="WordArt 169">
            <a:extLst>
              <a:ext uri="{FF2B5EF4-FFF2-40B4-BE49-F238E27FC236}">
                <a16:creationId xmlns:a16="http://schemas.microsoft.com/office/drawing/2014/main" id="{BAB06F05-BC6A-4932-973E-A2FC1B0B777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32861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10" name="Oval 170">
            <a:extLst>
              <a:ext uri="{FF2B5EF4-FFF2-40B4-BE49-F238E27FC236}">
                <a16:creationId xmlns:a16="http://schemas.microsoft.com/office/drawing/2014/main" id="{DEBE11A7-5217-4253-B242-51910E2AC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2781300"/>
            <a:ext cx="1584325" cy="1584325"/>
          </a:xfrm>
          <a:prstGeom prst="ellipse">
            <a:avLst/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11" name="Group 171">
            <a:extLst>
              <a:ext uri="{FF2B5EF4-FFF2-40B4-BE49-F238E27FC236}">
                <a16:creationId xmlns:a16="http://schemas.microsoft.com/office/drawing/2014/main" id="{000D465F-C046-43A4-8A48-1AC2C093B126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781300"/>
            <a:ext cx="1584325" cy="1584325"/>
            <a:chOff x="1655" y="1661"/>
            <a:chExt cx="998" cy="998"/>
          </a:xfrm>
        </p:grpSpPr>
        <p:sp>
          <p:nvSpPr>
            <p:cNvPr id="61612" name="Oval 172">
              <a:extLst>
                <a:ext uri="{FF2B5EF4-FFF2-40B4-BE49-F238E27FC236}">
                  <a16:creationId xmlns:a16="http://schemas.microsoft.com/office/drawing/2014/main" id="{990F1173-DE12-4813-811C-0CD343D54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3" name="AutoShape 173">
              <a:extLst>
                <a:ext uri="{FF2B5EF4-FFF2-40B4-BE49-F238E27FC236}">
                  <a16:creationId xmlns:a16="http://schemas.microsoft.com/office/drawing/2014/main" id="{20386CC6-9BD1-4D97-872F-9908E39E2D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4" name="Oval 174">
              <a:extLst>
                <a:ext uri="{FF2B5EF4-FFF2-40B4-BE49-F238E27FC236}">
                  <a16:creationId xmlns:a16="http://schemas.microsoft.com/office/drawing/2014/main" id="{D5683FA3-21C1-4DFC-A903-A824667EE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15" name="WordArt 175">
            <a:extLst>
              <a:ext uri="{FF2B5EF4-FFF2-40B4-BE49-F238E27FC236}">
                <a16:creationId xmlns:a16="http://schemas.microsoft.com/office/drawing/2014/main" id="{8DB2AF6E-99E3-45B4-B604-4BCD4918EA8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32861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16" name="Oval 176">
            <a:extLst>
              <a:ext uri="{FF2B5EF4-FFF2-40B4-BE49-F238E27FC236}">
                <a16:creationId xmlns:a16="http://schemas.microsoft.com/office/drawing/2014/main" id="{9EE3FC40-40F7-4C04-B2F2-7D007F4FC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17" name="Group 177">
            <a:extLst>
              <a:ext uri="{FF2B5EF4-FFF2-40B4-BE49-F238E27FC236}">
                <a16:creationId xmlns:a16="http://schemas.microsoft.com/office/drawing/2014/main" id="{C9F3B0E1-50C3-4057-849C-877A73EB00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24400"/>
            <a:ext cx="1584325" cy="1584325"/>
            <a:chOff x="1655" y="1661"/>
            <a:chExt cx="998" cy="998"/>
          </a:xfrm>
        </p:grpSpPr>
        <p:sp>
          <p:nvSpPr>
            <p:cNvPr id="61618" name="Oval 178">
              <a:extLst>
                <a:ext uri="{FF2B5EF4-FFF2-40B4-BE49-F238E27FC236}">
                  <a16:creationId xmlns:a16="http://schemas.microsoft.com/office/drawing/2014/main" id="{7CE7206E-899D-4A49-B771-5D3C95101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9" name="AutoShape 179">
              <a:extLst>
                <a:ext uri="{FF2B5EF4-FFF2-40B4-BE49-F238E27FC236}">
                  <a16:creationId xmlns:a16="http://schemas.microsoft.com/office/drawing/2014/main" id="{3A565B99-6544-4B5E-BDE6-F55C8FD96E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0" name="Oval 180">
              <a:extLst>
                <a:ext uri="{FF2B5EF4-FFF2-40B4-BE49-F238E27FC236}">
                  <a16:creationId xmlns:a16="http://schemas.microsoft.com/office/drawing/2014/main" id="{193CC3D0-C3F5-4185-BE06-0797BEFCD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21" name="WordArt 181">
            <a:extLst>
              <a:ext uri="{FF2B5EF4-FFF2-40B4-BE49-F238E27FC236}">
                <a16:creationId xmlns:a16="http://schemas.microsoft.com/office/drawing/2014/main" id="{0E82791B-B872-443B-9DAD-F311CD24B5F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88950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22" name="Oval 182">
            <a:extLst>
              <a:ext uri="{FF2B5EF4-FFF2-40B4-BE49-F238E27FC236}">
                <a16:creationId xmlns:a16="http://schemas.microsoft.com/office/drawing/2014/main" id="{86DDC32D-B102-4B0C-86C6-632D4B203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ellipse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23" name="Group 183">
            <a:extLst>
              <a:ext uri="{FF2B5EF4-FFF2-40B4-BE49-F238E27FC236}">
                <a16:creationId xmlns:a16="http://schemas.microsoft.com/office/drawing/2014/main" id="{43FEB9CC-E918-4C29-81B1-84C92A0A4EA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24400"/>
            <a:ext cx="1584325" cy="1584325"/>
            <a:chOff x="1655" y="1661"/>
            <a:chExt cx="998" cy="998"/>
          </a:xfrm>
        </p:grpSpPr>
        <p:sp>
          <p:nvSpPr>
            <p:cNvPr id="61624" name="Oval 184">
              <a:extLst>
                <a:ext uri="{FF2B5EF4-FFF2-40B4-BE49-F238E27FC236}">
                  <a16:creationId xmlns:a16="http://schemas.microsoft.com/office/drawing/2014/main" id="{187BC3FB-059A-4960-B14F-F9B4FDB08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5" name="AutoShape 185">
              <a:extLst>
                <a:ext uri="{FF2B5EF4-FFF2-40B4-BE49-F238E27FC236}">
                  <a16:creationId xmlns:a16="http://schemas.microsoft.com/office/drawing/2014/main" id="{E8D5F6B1-A364-48AA-A48B-2B45540F53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6" name="Oval 186">
              <a:extLst>
                <a:ext uri="{FF2B5EF4-FFF2-40B4-BE49-F238E27FC236}">
                  <a16:creationId xmlns:a16="http://schemas.microsoft.com/office/drawing/2014/main" id="{BBAF870C-86F6-4697-BBEA-EA6E5612D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27" name="WordArt 187">
            <a:extLst>
              <a:ext uri="{FF2B5EF4-FFF2-40B4-BE49-F238E27FC236}">
                <a16:creationId xmlns:a16="http://schemas.microsoft.com/office/drawing/2014/main" id="{6B70F252-8014-49A8-8D41-FC48BF0C2C7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28" name="Oval 188">
            <a:extLst>
              <a:ext uri="{FF2B5EF4-FFF2-40B4-BE49-F238E27FC236}">
                <a16:creationId xmlns:a16="http://schemas.microsoft.com/office/drawing/2014/main" id="{4CE1DDF2-667B-4406-84A1-9C2C00EC5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ellipse">
            <a:avLst/>
          </a:prstGeom>
          <a:solidFill>
            <a:srgbClr val="8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29" name="Group 189">
            <a:extLst>
              <a:ext uri="{FF2B5EF4-FFF2-40B4-BE49-F238E27FC236}">
                <a16:creationId xmlns:a16="http://schemas.microsoft.com/office/drawing/2014/main" id="{706C26E5-7CC6-426A-8ADF-535C3B58246D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724400"/>
            <a:ext cx="1584325" cy="1584325"/>
            <a:chOff x="1655" y="1661"/>
            <a:chExt cx="998" cy="998"/>
          </a:xfrm>
        </p:grpSpPr>
        <p:sp>
          <p:nvSpPr>
            <p:cNvPr id="61630" name="Oval 190">
              <a:extLst>
                <a:ext uri="{FF2B5EF4-FFF2-40B4-BE49-F238E27FC236}">
                  <a16:creationId xmlns:a16="http://schemas.microsoft.com/office/drawing/2014/main" id="{251CC073-CBCC-4F9B-8D8E-27D58B02F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AutoShape 191">
              <a:extLst>
                <a:ext uri="{FF2B5EF4-FFF2-40B4-BE49-F238E27FC236}">
                  <a16:creationId xmlns:a16="http://schemas.microsoft.com/office/drawing/2014/main" id="{084725DD-0CD4-4DC6-8D28-EA69946940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Oval 192">
              <a:extLst>
                <a:ext uri="{FF2B5EF4-FFF2-40B4-BE49-F238E27FC236}">
                  <a16:creationId xmlns:a16="http://schemas.microsoft.com/office/drawing/2014/main" id="{43CCE25F-4D47-45D9-BCEB-38F874A2B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33" name="WordArt 193">
            <a:extLst>
              <a:ext uri="{FF2B5EF4-FFF2-40B4-BE49-F238E27FC236}">
                <a16:creationId xmlns:a16="http://schemas.microsoft.com/office/drawing/2014/main" id="{9FD88FD1-D2E8-4690-8822-5B298125618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33863" y="52292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34" name="Oval 194">
            <a:extLst>
              <a:ext uri="{FF2B5EF4-FFF2-40B4-BE49-F238E27FC236}">
                <a16:creationId xmlns:a16="http://schemas.microsoft.com/office/drawing/2014/main" id="{B5E38D76-DB0A-410B-94F1-4F9DFE17E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ellipse">
            <a:avLst/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35" name="Group 195">
            <a:extLst>
              <a:ext uri="{FF2B5EF4-FFF2-40B4-BE49-F238E27FC236}">
                <a16:creationId xmlns:a16="http://schemas.microsoft.com/office/drawing/2014/main" id="{1AD50935-952A-49FE-BFBF-1AECF30CDFD9}"/>
              </a:ext>
            </a:extLst>
          </p:cNvPr>
          <p:cNvGrpSpPr>
            <a:grpSpLocks/>
          </p:cNvGrpSpPr>
          <p:nvPr/>
        </p:nvGrpSpPr>
        <p:grpSpPr bwMode="auto">
          <a:xfrm>
            <a:off x="6034088" y="4724400"/>
            <a:ext cx="1584325" cy="1584325"/>
            <a:chOff x="1655" y="1661"/>
            <a:chExt cx="998" cy="998"/>
          </a:xfrm>
        </p:grpSpPr>
        <p:sp>
          <p:nvSpPr>
            <p:cNvPr id="61636" name="Oval 196">
              <a:extLst>
                <a:ext uri="{FF2B5EF4-FFF2-40B4-BE49-F238E27FC236}">
                  <a16:creationId xmlns:a16="http://schemas.microsoft.com/office/drawing/2014/main" id="{9D482011-2212-4CD2-837C-17B1BEDCD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7" name="AutoShape 197">
              <a:extLst>
                <a:ext uri="{FF2B5EF4-FFF2-40B4-BE49-F238E27FC236}">
                  <a16:creationId xmlns:a16="http://schemas.microsoft.com/office/drawing/2014/main" id="{1D0687E7-8C02-4076-A4BE-DAE1788C84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8" name="Oval 198">
              <a:extLst>
                <a:ext uri="{FF2B5EF4-FFF2-40B4-BE49-F238E27FC236}">
                  <a16:creationId xmlns:a16="http://schemas.microsoft.com/office/drawing/2014/main" id="{1833A72B-815A-4EF9-9052-8C1FB1A45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39" name="WordArt 199">
            <a:extLst>
              <a:ext uri="{FF2B5EF4-FFF2-40B4-BE49-F238E27FC236}">
                <a16:creationId xmlns:a16="http://schemas.microsoft.com/office/drawing/2014/main" id="{EB548240-B6BE-4E50-A562-BD694EAA742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107113" y="5229225"/>
            <a:ext cx="1439862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  <p:sp>
        <p:nvSpPr>
          <p:cNvPr id="61640" name="Oval 200">
            <a:extLst>
              <a:ext uri="{FF2B5EF4-FFF2-40B4-BE49-F238E27FC236}">
                <a16:creationId xmlns:a16="http://schemas.microsoft.com/office/drawing/2014/main" id="{5B77D212-EC7A-49C1-A19A-F22344AFB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750" y="4724400"/>
            <a:ext cx="1584325" cy="1584325"/>
          </a:xfrm>
          <a:prstGeom prst="ellipse">
            <a:avLst/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1641" name="Group 201">
            <a:extLst>
              <a:ext uri="{FF2B5EF4-FFF2-40B4-BE49-F238E27FC236}">
                <a16:creationId xmlns:a16="http://schemas.microsoft.com/office/drawing/2014/main" id="{8DF93B49-200E-41F3-9717-D41F573C07C9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724400"/>
            <a:ext cx="1584325" cy="1584325"/>
            <a:chOff x="1655" y="1661"/>
            <a:chExt cx="998" cy="998"/>
          </a:xfrm>
        </p:grpSpPr>
        <p:sp>
          <p:nvSpPr>
            <p:cNvPr id="61642" name="Oval 202">
              <a:extLst>
                <a:ext uri="{FF2B5EF4-FFF2-40B4-BE49-F238E27FC236}">
                  <a16:creationId xmlns:a16="http://schemas.microsoft.com/office/drawing/2014/main" id="{AFD383E3-0057-4001-9B3D-D887475C5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5" y="166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alpha val="0"/>
                  </a:srgbClr>
                </a:gs>
                <a:gs pos="100000">
                  <a:srgbClr val="333333">
                    <a:gamma/>
                    <a:shade val="46275"/>
                    <a:invGamma/>
                    <a:alpha val="39999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3" name="AutoShape 203">
              <a:extLst>
                <a:ext uri="{FF2B5EF4-FFF2-40B4-BE49-F238E27FC236}">
                  <a16:creationId xmlns:a16="http://schemas.microsoft.com/office/drawing/2014/main" id="{C8201218-5DED-4987-8115-D0ED857114C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904" y="1911"/>
              <a:ext cx="499" cy="998"/>
            </a:xfrm>
            <a:prstGeom prst="moon">
              <a:avLst>
                <a:gd name="adj" fmla="val 4208"/>
              </a:avLst>
            </a:prstGeom>
            <a:solidFill>
              <a:schemeClr val="tx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4" name="Oval 204">
              <a:extLst>
                <a:ext uri="{FF2B5EF4-FFF2-40B4-BE49-F238E27FC236}">
                  <a16:creationId xmlns:a16="http://schemas.microsoft.com/office/drawing/2014/main" id="{EC2CFF8F-2296-4E15-8E74-D458DE1BC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2" y="1706"/>
              <a:ext cx="544" cy="318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1645" name="WordArt 205">
            <a:extLst>
              <a:ext uri="{FF2B5EF4-FFF2-40B4-BE49-F238E27FC236}">
                <a16:creationId xmlns:a16="http://schemas.microsoft.com/office/drawing/2014/main" id="{EEE447FF-D647-436C-A242-BEFDA1B7BDC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7978775" y="5229225"/>
            <a:ext cx="1439863" cy="5746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Inflate">
              <a:avLst>
                <a:gd name="adj" fmla="val 21431"/>
              </a:avLst>
            </a:prstTxWarp>
          </a:bodyPr>
          <a:lstStyle/>
          <a:p>
            <a:pPr algn="ctr"/>
            <a:r>
              <a:rPr lang="ja-JP" altLang="en-US" sz="3600" b="1" kern="10">
                <a:solidFill>
                  <a:srgbClr val="FFFFFF"/>
                </a:solidFill>
                <a:effectLst>
                  <a:outerShdw dist="35921" dir="2700000" algn="ctr" rotWithShape="0">
                    <a:schemeClr val="bg2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開始ボタン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88" name="Group 24">
            <a:extLst>
              <a:ext uri="{FF2B5EF4-FFF2-40B4-BE49-F238E27FC236}">
                <a16:creationId xmlns:a16="http://schemas.microsoft.com/office/drawing/2014/main" id="{CD34E86B-F02B-490A-A5C3-547621F6AAAC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812800"/>
            <a:ext cx="4230688" cy="677863"/>
            <a:chOff x="452" y="1057"/>
            <a:chExt cx="635" cy="635"/>
          </a:xfrm>
        </p:grpSpPr>
        <p:sp>
          <p:nvSpPr>
            <p:cNvPr id="62489" name="AutoShape 25">
              <a:extLst>
                <a:ext uri="{FF2B5EF4-FFF2-40B4-BE49-F238E27FC236}">
                  <a16:creationId xmlns:a16="http://schemas.microsoft.com/office/drawing/2014/main" id="{BB91D7C4-EBAA-4E52-B6E9-C8E9104B1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0" name="AutoShape 26">
              <a:extLst>
                <a:ext uri="{FF2B5EF4-FFF2-40B4-BE49-F238E27FC236}">
                  <a16:creationId xmlns:a16="http://schemas.microsoft.com/office/drawing/2014/main" id="{38F40968-7097-431C-8F2E-481C226ED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491" name="AutoShape 27">
            <a:extLst>
              <a:ext uri="{FF2B5EF4-FFF2-40B4-BE49-F238E27FC236}">
                <a16:creationId xmlns:a16="http://schemas.microsoft.com/office/drawing/2014/main" id="{2866D7A2-1AFA-43FF-BAFE-DFF90DE79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812800"/>
            <a:ext cx="4230688" cy="677863"/>
          </a:xfrm>
          <a:prstGeom prst="roundRect">
            <a:avLst>
              <a:gd name="adj" fmla="val 9361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492" name="Group 28">
            <a:extLst>
              <a:ext uri="{FF2B5EF4-FFF2-40B4-BE49-F238E27FC236}">
                <a16:creationId xmlns:a16="http://schemas.microsoft.com/office/drawing/2014/main" id="{2BE7B7FD-9D9F-40EA-A0D2-BE98987F1D9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4179888" cy="627062"/>
            <a:chOff x="470" y="119"/>
            <a:chExt cx="2627" cy="386"/>
          </a:xfrm>
        </p:grpSpPr>
        <p:sp>
          <p:nvSpPr>
            <p:cNvPr id="62493" name="AutoShape 29">
              <a:extLst>
                <a:ext uri="{FF2B5EF4-FFF2-40B4-BE49-F238E27FC236}">
                  <a16:creationId xmlns:a16="http://schemas.microsoft.com/office/drawing/2014/main" id="{56450E0E-142F-4256-96F5-FA1C47883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4" name="AutoShape 30">
              <a:extLst>
                <a:ext uri="{FF2B5EF4-FFF2-40B4-BE49-F238E27FC236}">
                  <a16:creationId xmlns:a16="http://schemas.microsoft.com/office/drawing/2014/main" id="{2829098A-8C89-46AE-9D7D-4DF618507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33" name="Group 69">
            <a:extLst>
              <a:ext uri="{FF2B5EF4-FFF2-40B4-BE49-F238E27FC236}">
                <a16:creationId xmlns:a16="http://schemas.microsoft.com/office/drawing/2014/main" id="{D6B2FCA9-6DBA-4ED2-AE13-F8F91730F707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812800"/>
            <a:ext cx="4230687" cy="677863"/>
            <a:chOff x="452" y="1057"/>
            <a:chExt cx="635" cy="635"/>
          </a:xfrm>
        </p:grpSpPr>
        <p:sp>
          <p:nvSpPr>
            <p:cNvPr id="62534" name="AutoShape 70">
              <a:extLst>
                <a:ext uri="{FF2B5EF4-FFF2-40B4-BE49-F238E27FC236}">
                  <a16:creationId xmlns:a16="http://schemas.microsoft.com/office/drawing/2014/main" id="{A0A0370B-81EE-4EF8-8503-548A2505DB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5" name="AutoShape 71">
              <a:extLst>
                <a:ext uri="{FF2B5EF4-FFF2-40B4-BE49-F238E27FC236}">
                  <a16:creationId xmlns:a16="http://schemas.microsoft.com/office/drawing/2014/main" id="{6787508B-2D1E-4B52-A4C4-FB0001FE5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36" name="AutoShape 72">
            <a:extLst>
              <a:ext uri="{FF2B5EF4-FFF2-40B4-BE49-F238E27FC236}">
                <a16:creationId xmlns:a16="http://schemas.microsoft.com/office/drawing/2014/main" id="{692DE4E5-557C-4FA3-B421-E0B0205AE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812800"/>
            <a:ext cx="4230687" cy="677863"/>
          </a:xfrm>
          <a:prstGeom prst="roundRect">
            <a:avLst>
              <a:gd name="adj" fmla="val 9361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37" name="Group 73">
            <a:extLst>
              <a:ext uri="{FF2B5EF4-FFF2-40B4-BE49-F238E27FC236}">
                <a16:creationId xmlns:a16="http://schemas.microsoft.com/office/drawing/2014/main" id="{3E71A13D-FE11-4649-A5FC-6BA11B2C0E78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836613"/>
            <a:ext cx="4179887" cy="627062"/>
            <a:chOff x="470" y="119"/>
            <a:chExt cx="2627" cy="386"/>
          </a:xfrm>
        </p:grpSpPr>
        <p:sp>
          <p:nvSpPr>
            <p:cNvPr id="62538" name="AutoShape 74">
              <a:extLst>
                <a:ext uri="{FF2B5EF4-FFF2-40B4-BE49-F238E27FC236}">
                  <a16:creationId xmlns:a16="http://schemas.microsoft.com/office/drawing/2014/main" id="{55123CA0-6D5B-47FF-94E8-79E1B3F38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9" name="AutoShape 75">
              <a:extLst>
                <a:ext uri="{FF2B5EF4-FFF2-40B4-BE49-F238E27FC236}">
                  <a16:creationId xmlns:a16="http://schemas.microsoft.com/office/drawing/2014/main" id="{4D06AEB2-9461-4BBC-A755-B7F5068C0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40" name="Group 76">
            <a:extLst>
              <a:ext uri="{FF2B5EF4-FFF2-40B4-BE49-F238E27FC236}">
                <a16:creationId xmlns:a16="http://schemas.microsoft.com/office/drawing/2014/main" id="{44C92103-8CE6-4A18-AFEC-B81027695B7B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1676400"/>
            <a:ext cx="4230688" cy="677863"/>
            <a:chOff x="452" y="1057"/>
            <a:chExt cx="635" cy="635"/>
          </a:xfrm>
        </p:grpSpPr>
        <p:sp>
          <p:nvSpPr>
            <p:cNvPr id="62541" name="AutoShape 77">
              <a:extLst>
                <a:ext uri="{FF2B5EF4-FFF2-40B4-BE49-F238E27FC236}">
                  <a16:creationId xmlns:a16="http://schemas.microsoft.com/office/drawing/2014/main" id="{62BF16A6-5C82-4C38-8E67-A1093768B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2" name="AutoShape 78">
              <a:extLst>
                <a:ext uri="{FF2B5EF4-FFF2-40B4-BE49-F238E27FC236}">
                  <a16:creationId xmlns:a16="http://schemas.microsoft.com/office/drawing/2014/main" id="{6578A836-CE99-4E50-BB57-FAAE9BE7F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43" name="AutoShape 79">
            <a:extLst>
              <a:ext uri="{FF2B5EF4-FFF2-40B4-BE49-F238E27FC236}">
                <a16:creationId xmlns:a16="http://schemas.microsoft.com/office/drawing/2014/main" id="{391AC1F1-1DFA-4209-983F-A9D68205D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1676400"/>
            <a:ext cx="4230688" cy="677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44" name="Group 80">
            <a:extLst>
              <a:ext uri="{FF2B5EF4-FFF2-40B4-BE49-F238E27FC236}">
                <a16:creationId xmlns:a16="http://schemas.microsoft.com/office/drawing/2014/main" id="{A044ECFD-0E86-4188-8B38-A30CD4FAC48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700213"/>
            <a:ext cx="4179888" cy="627062"/>
            <a:chOff x="470" y="119"/>
            <a:chExt cx="2627" cy="386"/>
          </a:xfrm>
        </p:grpSpPr>
        <p:sp>
          <p:nvSpPr>
            <p:cNvPr id="62545" name="AutoShape 81">
              <a:extLst>
                <a:ext uri="{FF2B5EF4-FFF2-40B4-BE49-F238E27FC236}">
                  <a16:creationId xmlns:a16="http://schemas.microsoft.com/office/drawing/2014/main" id="{ADCC0E9B-9706-4CCE-A1E2-2566E99F5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6" name="AutoShape 82">
              <a:extLst>
                <a:ext uri="{FF2B5EF4-FFF2-40B4-BE49-F238E27FC236}">
                  <a16:creationId xmlns:a16="http://schemas.microsoft.com/office/drawing/2014/main" id="{62054A73-EBEF-4A4A-AADB-0A200D2E4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47" name="Group 83">
            <a:extLst>
              <a:ext uri="{FF2B5EF4-FFF2-40B4-BE49-F238E27FC236}">
                <a16:creationId xmlns:a16="http://schemas.microsoft.com/office/drawing/2014/main" id="{F196D39B-3698-4451-922E-090D10A50AE9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1676400"/>
            <a:ext cx="4230687" cy="677863"/>
            <a:chOff x="452" y="1057"/>
            <a:chExt cx="635" cy="635"/>
          </a:xfrm>
        </p:grpSpPr>
        <p:sp>
          <p:nvSpPr>
            <p:cNvPr id="62548" name="AutoShape 84">
              <a:extLst>
                <a:ext uri="{FF2B5EF4-FFF2-40B4-BE49-F238E27FC236}">
                  <a16:creationId xmlns:a16="http://schemas.microsoft.com/office/drawing/2014/main" id="{0F0DC963-76D6-405D-9CEF-48CEFCD7F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9" name="AutoShape 85">
              <a:extLst>
                <a:ext uri="{FF2B5EF4-FFF2-40B4-BE49-F238E27FC236}">
                  <a16:creationId xmlns:a16="http://schemas.microsoft.com/office/drawing/2014/main" id="{B975CBF3-9382-47F1-9F67-6B4FDACC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50" name="AutoShape 86">
            <a:extLst>
              <a:ext uri="{FF2B5EF4-FFF2-40B4-BE49-F238E27FC236}">
                <a16:creationId xmlns:a16="http://schemas.microsoft.com/office/drawing/2014/main" id="{FC4E2C46-34DF-478A-8E5A-83ABFBA53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1676400"/>
            <a:ext cx="4230687" cy="677863"/>
          </a:xfrm>
          <a:prstGeom prst="roundRect">
            <a:avLst>
              <a:gd name="adj" fmla="val 9361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51" name="Group 87">
            <a:extLst>
              <a:ext uri="{FF2B5EF4-FFF2-40B4-BE49-F238E27FC236}">
                <a16:creationId xmlns:a16="http://schemas.microsoft.com/office/drawing/2014/main" id="{0453DF2B-5C52-4235-9C0F-C75E2D5824EE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1700213"/>
            <a:ext cx="4179887" cy="627062"/>
            <a:chOff x="470" y="119"/>
            <a:chExt cx="2627" cy="386"/>
          </a:xfrm>
        </p:grpSpPr>
        <p:sp>
          <p:nvSpPr>
            <p:cNvPr id="62552" name="AutoShape 88">
              <a:extLst>
                <a:ext uri="{FF2B5EF4-FFF2-40B4-BE49-F238E27FC236}">
                  <a16:creationId xmlns:a16="http://schemas.microsoft.com/office/drawing/2014/main" id="{E4159C8C-C7DA-4FEC-B852-89EC49C51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3" name="AutoShape 89">
              <a:extLst>
                <a:ext uri="{FF2B5EF4-FFF2-40B4-BE49-F238E27FC236}">
                  <a16:creationId xmlns:a16="http://schemas.microsoft.com/office/drawing/2014/main" id="{A524D670-A259-41DA-A63B-6EE0F017D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54" name="Group 90">
            <a:extLst>
              <a:ext uri="{FF2B5EF4-FFF2-40B4-BE49-F238E27FC236}">
                <a16:creationId xmlns:a16="http://schemas.microsoft.com/office/drawing/2014/main" id="{F1134ED7-962E-4DD2-99CB-3FE5A80AC0F4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2541588"/>
            <a:ext cx="4230688" cy="677862"/>
            <a:chOff x="452" y="1057"/>
            <a:chExt cx="635" cy="635"/>
          </a:xfrm>
        </p:grpSpPr>
        <p:sp>
          <p:nvSpPr>
            <p:cNvPr id="62555" name="AutoShape 91">
              <a:extLst>
                <a:ext uri="{FF2B5EF4-FFF2-40B4-BE49-F238E27FC236}">
                  <a16:creationId xmlns:a16="http://schemas.microsoft.com/office/drawing/2014/main" id="{CD339E86-7CFB-4A50-91A0-C5BE329F8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6" name="AutoShape 92">
              <a:extLst>
                <a:ext uri="{FF2B5EF4-FFF2-40B4-BE49-F238E27FC236}">
                  <a16:creationId xmlns:a16="http://schemas.microsoft.com/office/drawing/2014/main" id="{A6ED2B71-AFC7-4F31-B953-3490D3782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57" name="AutoShape 93">
            <a:extLst>
              <a:ext uri="{FF2B5EF4-FFF2-40B4-BE49-F238E27FC236}">
                <a16:creationId xmlns:a16="http://schemas.microsoft.com/office/drawing/2014/main" id="{89A33A30-A16C-4526-8F77-892394233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2541588"/>
            <a:ext cx="4230688" cy="677862"/>
          </a:xfrm>
          <a:prstGeom prst="roundRect">
            <a:avLst>
              <a:gd name="adj" fmla="val 9361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58" name="Group 94">
            <a:extLst>
              <a:ext uri="{FF2B5EF4-FFF2-40B4-BE49-F238E27FC236}">
                <a16:creationId xmlns:a16="http://schemas.microsoft.com/office/drawing/2014/main" id="{97275CBB-E595-4F6E-A0D7-8B4DF74DF4E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565400"/>
            <a:ext cx="4179888" cy="627063"/>
            <a:chOff x="470" y="119"/>
            <a:chExt cx="2627" cy="386"/>
          </a:xfrm>
        </p:grpSpPr>
        <p:sp>
          <p:nvSpPr>
            <p:cNvPr id="62559" name="AutoShape 95">
              <a:extLst>
                <a:ext uri="{FF2B5EF4-FFF2-40B4-BE49-F238E27FC236}">
                  <a16:creationId xmlns:a16="http://schemas.microsoft.com/office/drawing/2014/main" id="{A66404D1-FF31-4D81-8190-C3FE1E2AE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0" name="AutoShape 96">
              <a:extLst>
                <a:ext uri="{FF2B5EF4-FFF2-40B4-BE49-F238E27FC236}">
                  <a16:creationId xmlns:a16="http://schemas.microsoft.com/office/drawing/2014/main" id="{196FCC55-CCB2-4C3D-8EF0-9671E73B9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61" name="Group 97">
            <a:extLst>
              <a:ext uri="{FF2B5EF4-FFF2-40B4-BE49-F238E27FC236}">
                <a16:creationId xmlns:a16="http://schemas.microsoft.com/office/drawing/2014/main" id="{3E3654DA-44C9-44F4-9962-3D1084E89B96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2541588"/>
            <a:ext cx="4230687" cy="677862"/>
            <a:chOff x="452" y="1057"/>
            <a:chExt cx="635" cy="635"/>
          </a:xfrm>
        </p:grpSpPr>
        <p:sp>
          <p:nvSpPr>
            <p:cNvPr id="62562" name="AutoShape 98">
              <a:extLst>
                <a:ext uri="{FF2B5EF4-FFF2-40B4-BE49-F238E27FC236}">
                  <a16:creationId xmlns:a16="http://schemas.microsoft.com/office/drawing/2014/main" id="{A5DE1304-DB0B-4E8E-81F2-4EFC3BA93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3" name="AutoShape 99">
              <a:extLst>
                <a:ext uri="{FF2B5EF4-FFF2-40B4-BE49-F238E27FC236}">
                  <a16:creationId xmlns:a16="http://schemas.microsoft.com/office/drawing/2014/main" id="{C9C478CF-67FA-4295-BD2B-7582FB772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64" name="AutoShape 100">
            <a:extLst>
              <a:ext uri="{FF2B5EF4-FFF2-40B4-BE49-F238E27FC236}">
                <a16:creationId xmlns:a16="http://schemas.microsoft.com/office/drawing/2014/main" id="{802DBF66-A21B-4377-9DD0-C85173FC2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2541588"/>
            <a:ext cx="4230687" cy="677862"/>
          </a:xfrm>
          <a:prstGeom prst="roundRect">
            <a:avLst>
              <a:gd name="adj" fmla="val 9361"/>
            </a:avLst>
          </a:prstGeom>
          <a:solidFill>
            <a:srgbClr val="99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65" name="Group 101">
            <a:extLst>
              <a:ext uri="{FF2B5EF4-FFF2-40B4-BE49-F238E27FC236}">
                <a16:creationId xmlns:a16="http://schemas.microsoft.com/office/drawing/2014/main" id="{9118A405-EB4A-451B-BF9A-A57B68A74AE8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2565400"/>
            <a:ext cx="4179887" cy="627063"/>
            <a:chOff x="470" y="119"/>
            <a:chExt cx="2627" cy="386"/>
          </a:xfrm>
        </p:grpSpPr>
        <p:sp>
          <p:nvSpPr>
            <p:cNvPr id="62566" name="AutoShape 102">
              <a:extLst>
                <a:ext uri="{FF2B5EF4-FFF2-40B4-BE49-F238E27FC236}">
                  <a16:creationId xmlns:a16="http://schemas.microsoft.com/office/drawing/2014/main" id="{7390D7BC-4ADA-4D5F-B7F0-6540149CA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7" name="AutoShape 103">
              <a:extLst>
                <a:ext uri="{FF2B5EF4-FFF2-40B4-BE49-F238E27FC236}">
                  <a16:creationId xmlns:a16="http://schemas.microsoft.com/office/drawing/2014/main" id="{254EB842-85DB-4855-9618-6B863FA50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68" name="Group 104">
            <a:extLst>
              <a:ext uri="{FF2B5EF4-FFF2-40B4-BE49-F238E27FC236}">
                <a16:creationId xmlns:a16="http://schemas.microsoft.com/office/drawing/2014/main" id="{DF8E1835-2904-4FE0-943C-3D0B6E4EC564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3405188"/>
            <a:ext cx="4230688" cy="677862"/>
            <a:chOff x="452" y="1057"/>
            <a:chExt cx="635" cy="635"/>
          </a:xfrm>
        </p:grpSpPr>
        <p:sp>
          <p:nvSpPr>
            <p:cNvPr id="62569" name="AutoShape 105">
              <a:extLst>
                <a:ext uri="{FF2B5EF4-FFF2-40B4-BE49-F238E27FC236}">
                  <a16:creationId xmlns:a16="http://schemas.microsoft.com/office/drawing/2014/main" id="{0C4DF8F2-36EB-4AC6-87F0-01F379D35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0" name="AutoShape 106">
              <a:extLst>
                <a:ext uri="{FF2B5EF4-FFF2-40B4-BE49-F238E27FC236}">
                  <a16:creationId xmlns:a16="http://schemas.microsoft.com/office/drawing/2014/main" id="{FDB89158-3022-4779-89EF-E95C92651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71" name="AutoShape 107">
            <a:extLst>
              <a:ext uri="{FF2B5EF4-FFF2-40B4-BE49-F238E27FC236}">
                <a16:creationId xmlns:a16="http://schemas.microsoft.com/office/drawing/2014/main" id="{8F118439-EC2F-4C85-AC8E-E1C3405E1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3405188"/>
            <a:ext cx="4230688" cy="677862"/>
          </a:xfrm>
          <a:prstGeom prst="roundRect">
            <a:avLst>
              <a:gd name="adj" fmla="val 9361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72" name="Group 108">
            <a:extLst>
              <a:ext uri="{FF2B5EF4-FFF2-40B4-BE49-F238E27FC236}">
                <a16:creationId xmlns:a16="http://schemas.microsoft.com/office/drawing/2014/main" id="{60A4CC4E-A9BE-44E8-85C0-5AAE1CD52AE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3429000"/>
            <a:ext cx="4179888" cy="627063"/>
            <a:chOff x="470" y="119"/>
            <a:chExt cx="2627" cy="386"/>
          </a:xfrm>
        </p:grpSpPr>
        <p:sp>
          <p:nvSpPr>
            <p:cNvPr id="62573" name="AutoShape 109">
              <a:extLst>
                <a:ext uri="{FF2B5EF4-FFF2-40B4-BE49-F238E27FC236}">
                  <a16:creationId xmlns:a16="http://schemas.microsoft.com/office/drawing/2014/main" id="{207AA272-4100-406E-B8DA-156820195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4" name="AutoShape 110">
              <a:extLst>
                <a:ext uri="{FF2B5EF4-FFF2-40B4-BE49-F238E27FC236}">
                  <a16:creationId xmlns:a16="http://schemas.microsoft.com/office/drawing/2014/main" id="{0FE9CC3A-6EE3-4DFB-8A11-EBE579C0E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75" name="Group 111">
            <a:extLst>
              <a:ext uri="{FF2B5EF4-FFF2-40B4-BE49-F238E27FC236}">
                <a16:creationId xmlns:a16="http://schemas.microsoft.com/office/drawing/2014/main" id="{ACA85CEC-627D-4CA3-8DCF-ED8CCF8C6F7A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3405188"/>
            <a:ext cx="4230687" cy="677862"/>
            <a:chOff x="452" y="1057"/>
            <a:chExt cx="635" cy="635"/>
          </a:xfrm>
        </p:grpSpPr>
        <p:sp>
          <p:nvSpPr>
            <p:cNvPr id="62576" name="AutoShape 112">
              <a:extLst>
                <a:ext uri="{FF2B5EF4-FFF2-40B4-BE49-F238E27FC236}">
                  <a16:creationId xmlns:a16="http://schemas.microsoft.com/office/drawing/2014/main" id="{4130E8BB-58E8-4369-B5D6-74DF7B2C4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7" name="AutoShape 113">
              <a:extLst>
                <a:ext uri="{FF2B5EF4-FFF2-40B4-BE49-F238E27FC236}">
                  <a16:creationId xmlns:a16="http://schemas.microsoft.com/office/drawing/2014/main" id="{BFC5CC07-0920-4E26-BE2C-08BA43F0B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78" name="AutoShape 114">
            <a:extLst>
              <a:ext uri="{FF2B5EF4-FFF2-40B4-BE49-F238E27FC236}">
                <a16:creationId xmlns:a16="http://schemas.microsoft.com/office/drawing/2014/main" id="{5643543D-F7EE-4563-8F1A-9890D217C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3405188"/>
            <a:ext cx="4230687" cy="677862"/>
          </a:xfrm>
          <a:prstGeom prst="roundRect">
            <a:avLst>
              <a:gd name="adj" fmla="val 9361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79" name="Group 115">
            <a:extLst>
              <a:ext uri="{FF2B5EF4-FFF2-40B4-BE49-F238E27FC236}">
                <a16:creationId xmlns:a16="http://schemas.microsoft.com/office/drawing/2014/main" id="{D5644FDB-19E5-4E17-B447-C459365F899E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429000"/>
            <a:ext cx="4179887" cy="627063"/>
            <a:chOff x="470" y="119"/>
            <a:chExt cx="2627" cy="386"/>
          </a:xfrm>
        </p:grpSpPr>
        <p:sp>
          <p:nvSpPr>
            <p:cNvPr id="62580" name="AutoShape 116">
              <a:extLst>
                <a:ext uri="{FF2B5EF4-FFF2-40B4-BE49-F238E27FC236}">
                  <a16:creationId xmlns:a16="http://schemas.microsoft.com/office/drawing/2014/main" id="{C5F65A05-A25C-4A1C-A74F-555972A27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1" name="AutoShape 117">
              <a:extLst>
                <a:ext uri="{FF2B5EF4-FFF2-40B4-BE49-F238E27FC236}">
                  <a16:creationId xmlns:a16="http://schemas.microsoft.com/office/drawing/2014/main" id="{2933E77B-E2A0-4490-8B37-C4AD66B11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82" name="Group 118">
            <a:extLst>
              <a:ext uri="{FF2B5EF4-FFF2-40B4-BE49-F238E27FC236}">
                <a16:creationId xmlns:a16="http://schemas.microsoft.com/office/drawing/2014/main" id="{8BF44E47-765B-4139-B8CC-95422D479014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4268788"/>
            <a:ext cx="4230688" cy="677862"/>
            <a:chOff x="452" y="1057"/>
            <a:chExt cx="635" cy="635"/>
          </a:xfrm>
        </p:grpSpPr>
        <p:sp>
          <p:nvSpPr>
            <p:cNvPr id="62583" name="AutoShape 119">
              <a:extLst>
                <a:ext uri="{FF2B5EF4-FFF2-40B4-BE49-F238E27FC236}">
                  <a16:creationId xmlns:a16="http://schemas.microsoft.com/office/drawing/2014/main" id="{DEFF048C-EEF8-4FF2-BA46-D0575385A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4" name="AutoShape 120">
              <a:extLst>
                <a:ext uri="{FF2B5EF4-FFF2-40B4-BE49-F238E27FC236}">
                  <a16:creationId xmlns:a16="http://schemas.microsoft.com/office/drawing/2014/main" id="{5194112E-F115-4AF8-A94B-574BA45EB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85" name="AutoShape 121">
            <a:extLst>
              <a:ext uri="{FF2B5EF4-FFF2-40B4-BE49-F238E27FC236}">
                <a16:creationId xmlns:a16="http://schemas.microsoft.com/office/drawing/2014/main" id="{B01A251C-B2C1-47C1-9086-239FC2230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4268788"/>
            <a:ext cx="4230688" cy="677862"/>
          </a:xfrm>
          <a:prstGeom prst="roundRect">
            <a:avLst>
              <a:gd name="adj" fmla="val 9361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86" name="Group 122">
            <a:extLst>
              <a:ext uri="{FF2B5EF4-FFF2-40B4-BE49-F238E27FC236}">
                <a16:creationId xmlns:a16="http://schemas.microsoft.com/office/drawing/2014/main" id="{E3C453BB-002C-4A01-BFF0-DCA13606F34F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292600"/>
            <a:ext cx="4179888" cy="627063"/>
            <a:chOff x="470" y="119"/>
            <a:chExt cx="2627" cy="386"/>
          </a:xfrm>
        </p:grpSpPr>
        <p:sp>
          <p:nvSpPr>
            <p:cNvPr id="62587" name="AutoShape 123">
              <a:extLst>
                <a:ext uri="{FF2B5EF4-FFF2-40B4-BE49-F238E27FC236}">
                  <a16:creationId xmlns:a16="http://schemas.microsoft.com/office/drawing/2014/main" id="{388FB933-54E4-4432-BBC3-A8507F08E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8" name="AutoShape 124">
              <a:extLst>
                <a:ext uri="{FF2B5EF4-FFF2-40B4-BE49-F238E27FC236}">
                  <a16:creationId xmlns:a16="http://schemas.microsoft.com/office/drawing/2014/main" id="{1FD4499B-3C2F-48F6-B9C6-054C87097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89" name="Group 125">
            <a:extLst>
              <a:ext uri="{FF2B5EF4-FFF2-40B4-BE49-F238E27FC236}">
                <a16:creationId xmlns:a16="http://schemas.microsoft.com/office/drawing/2014/main" id="{A4206EE1-B0C3-479C-B691-E05D6A12D18A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4268788"/>
            <a:ext cx="4230687" cy="677862"/>
            <a:chOff x="452" y="1057"/>
            <a:chExt cx="635" cy="635"/>
          </a:xfrm>
        </p:grpSpPr>
        <p:sp>
          <p:nvSpPr>
            <p:cNvPr id="62590" name="AutoShape 126">
              <a:extLst>
                <a:ext uri="{FF2B5EF4-FFF2-40B4-BE49-F238E27FC236}">
                  <a16:creationId xmlns:a16="http://schemas.microsoft.com/office/drawing/2014/main" id="{A7095B99-8464-4F7F-8939-3648711F0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1" name="AutoShape 127">
              <a:extLst>
                <a:ext uri="{FF2B5EF4-FFF2-40B4-BE49-F238E27FC236}">
                  <a16:creationId xmlns:a16="http://schemas.microsoft.com/office/drawing/2014/main" id="{73DAD700-BBF8-4CC7-A71A-AA19430D5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92" name="AutoShape 128">
            <a:extLst>
              <a:ext uri="{FF2B5EF4-FFF2-40B4-BE49-F238E27FC236}">
                <a16:creationId xmlns:a16="http://schemas.microsoft.com/office/drawing/2014/main" id="{7FDF5991-DE26-4F4D-9B90-940375F0C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4268788"/>
            <a:ext cx="4230687" cy="677862"/>
          </a:xfrm>
          <a:prstGeom prst="roundRect">
            <a:avLst>
              <a:gd name="adj" fmla="val 9361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593" name="Group 129">
            <a:extLst>
              <a:ext uri="{FF2B5EF4-FFF2-40B4-BE49-F238E27FC236}">
                <a16:creationId xmlns:a16="http://schemas.microsoft.com/office/drawing/2014/main" id="{C5845112-5377-4CC0-84EC-58A403E7CBA6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4314825"/>
            <a:ext cx="4179887" cy="627063"/>
            <a:chOff x="470" y="119"/>
            <a:chExt cx="2627" cy="386"/>
          </a:xfrm>
        </p:grpSpPr>
        <p:sp>
          <p:nvSpPr>
            <p:cNvPr id="62594" name="AutoShape 130">
              <a:extLst>
                <a:ext uri="{FF2B5EF4-FFF2-40B4-BE49-F238E27FC236}">
                  <a16:creationId xmlns:a16="http://schemas.microsoft.com/office/drawing/2014/main" id="{3BC00FAF-E567-4BE0-9FF3-61AEBA0C4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5" name="AutoShape 131">
              <a:extLst>
                <a:ext uri="{FF2B5EF4-FFF2-40B4-BE49-F238E27FC236}">
                  <a16:creationId xmlns:a16="http://schemas.microsoft.com/office/drawing/2014/main" id="{A578DEAF-2CCD-4A0F-B253-DBD71715B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596" name="Group 132">
            <a:extLst>
              <a:ext uri="{FF2B5EF4-FFF2-40B4-BE49-F238E27FC236}">
                <a16:creationId xmlns:a16="http://schemas.microsoft.com/office/drawing/2014/main" id="{8AC31B49-34AA-4991-A028-FE0DDD2F5A78}"/>
              </a:ext>
            </a:extLst>
          </p:cNvPr>
          <p:cNvGrpSpPr>
            <a:grpSpLocks/>
          </p:cNvGrpSpPr>
          <p:nvPr/>
        </p:nvGrpSpPr>
        <p:grpSpPr bwMode="auto">
          <a:xfrm>
            <a:off x="390525" y="5133975"/>
            <a:ext cx="4230688" cy="677863"/>
            <a:chOff x="452" y="1057"/>
            <a:chExt cx="635" cy="635"/>
          </a:xfrm>
        </p:grpSpPr>
        <p:sp>
          <p:nvSpPr>
            <p:cNvPr id="62597" name="AutoShape 133">
              <a:extLst>
                <a:ext uri="{FF2B5EF4-FFF2-40B4-BE49-F238E27FC236}">
                  <a16:creationId xmlns:a16="http://schemas.microsoft.com/office/drawing/2014/main" id="{22A8B711-A6DF-41C2-8A05-74E4BC648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8" name="AutoShape 134">
              <a:extLst>
                <a:ext uri="{FF2B5EF4-FFF2-40B4-BE49-F238E27FC236}">
                  <a16:creationId xmlns:a16="http://schemas.microsoft.com/office/drawing/2014/main" id="{9E302C34-E4CE-40D5-A7E2-EFBB22BCD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599" name="AutoShape 135">
            <a:extLst>
              <a:ext uri="{FF2B5EF4-FFF2-40B4-BE49-F238E27FC236}">
                <a16:creationId xmlns:a16="http://schemas.microsoft.com/office/drawing/2014/main" id="{51CEDD05-599C-4F1A-A740-9B7CAC5FD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525" y="5133975"/>
            <a:ext cx="4230688" cy="677863"/>
          </a:xfrm>
          <a:prstGeom prst="roundRect">
            <a:avLst>
              <a:gd name="adj" fmla="val 9361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600" name="Group 136">
            <a:extLst>
              <a:ext uri="{FF2B5EF4-FFF2-40B4-BE49-F238E27FC236}">
                <a16:creationId xmlns:a16="http://schemas.microsoft.com/office/drawing/2014/main" id="{CD1507D1-0BC9-4BFD-9B2F-1F2D33E5F8FE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157788"/>
            <a:ext cx="4179888" cy="627062"/>
            <a:chOff x="470" y="119"/>
            <a:chExt cx="2627" cy="386"/>
          </a:xfrm>
        </p:grpSpPr>
        <p:sp>
          <p:nvSpPr>
            <p:cNvPr id="62601" name="AutoShape 137">
              <a:extLst>
                <a:ext uri="{FF2B5EF4-FFF2-40B4-BE49-F238E27FC236}">
                  <a16:creationId xmlns:a16="http://schemas.microsoft.com/office/drawing/2014/main" id="{DE50417F-4C9D-48B3-ABB0-79700C0CE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2" name="AutoShape 138">
              <a:extLst>
                <a:ext uri="{FF2B5EF4-FFF2-40B4-BE49-F238E27FC236}">
                  <a16:creationId xmlns:a16="http://schemas.microsoft.com/office/drawing/2014/main" id="{F3ED9B25-80AB-4601-8F6F-09CAA5566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603" name="Group 139">
            <a:extLst>
              <a:ext uri="{FF2B5EF4-FFF2-40B4-BE49-F238E27FC236}">
                <a16:creationId xmlns:a16="http://schemas.microsoft.com/office/drawing/2014/main" id="{FD4ECEEF-A8A5-481E-8938-0C3E95F6ECA0}"/>
              </a:ext>
            </a:extLst>
          </p:cNvPr>
          <p:cNvGrpSpPr>
            <a:grpSpLocks/>
          </p:cNvGrpSpPr>
          <p:nvPr/>
        </p:nvGrpSpPr>
        <p:grpSpPr bwMode="auto">
          <a:xfrm>
            <a:off x="5287963" y="5133975"/>
            <a:ext cx="4230687" cy="677863"/>
            <a:chOff x="452" y="1057"/>
            <a:chExt cx="635" cy="635"/>
          </a:xfrm>
        </p:grpSpPr>
        <p:sp>
          <p:nvSpPr>
            <p:cNvPr id="62604" name="AutoShape 140">
              <a:extLst>
                <a:ext uri="{FF2B5EF4-FFF2-40B4-BE49-F238E27FC236}">
                  <a16:creationId xmlns:a16="http://schemas.microsoft.com/office/drawing/2014/main" id="{855B3FED-02DA-46E6-9213-57DD138F5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5" name="AutoShape 141">
              <a:extLst>
                <a:ext uri="{FF2B5EF4-FFF2-40B4-BE49-F238E27FC236}">
                  <a16:creationId xmlns:a16="http://schemas.microsoft.com/office/drawing/2014/main" id="{946AABD2-0A2C-4BF4-B2C7-6D151C249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606" name="AutoShape 142">
            <a:extLst>
              <a:ext uri="{FF2B5EF4-FFF2-40B4-BE49-F238E27FC236}">
                <a16:creationId xmlns:a16="http://schemas.microsoft.com/office/drawing/2014/main" id="{7C947BF7-2388-4122-81C0-EAC3D2430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7963" y="5133975"/>
            <a:ext cx="4230687" cy="677863"/>
          </a:xfrm>
          <a:prstGeom prst="roundRect">
            <a:avLst>
              <a:gd name="adj" fmla="val 9361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2607" name="Group 143">
            <a:extLst>
              <a:ext uri="{FF2B5EF4-FFF2-40B4-BE49-F238E27FC236}">
                <a16:creationId xmlns:a16="http://schemas.microsoft.com/office/drawing/2014/main" id="{DA01F868-533C-4619-846B-22D0B4DB5010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157788"/>
            <a:ext cx="4179887" cy="627062"/>
            <a:chOff x="470" y="119"/>
            <a:chExt cx="2627" cy="386"/>
          </a:xfrm>
        </p:grpSpPr>
        <p:sp>
          <p:nvSpPr>
            <p:cNvPr id="62608" name="AutoShape 144">
              <a:extLst>
                <a:ext uri="{FF2B5EF4-FFF2-40B4-BE49-F238E27FC236}">
                  <a16:creationId xmlns:a16="http://schemas.microsoft.com/office/drawing/2014/main" id="{6171A080-57F0-4BD2-9A4F-9E1B0F53D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119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9" name="AutoShape 145">
              <a:extLst>
                <a:ext uri="{FF2B5EF4-FFF2-40B4-BE49-F238E27FC236}">
                  <a16:creationId xmlns:a16="http://schemas.microsoft.com/office/drawing/2014/main" id="{F460F5C7-F3B5-4EA0-AC94-5AA94E792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" y="317"/>
              <a:ext cx="2627" cy="188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2610" name="WordArt 146">
            <a:extLst>
              <a:ext uri="{FF2B5EF4-FFF2-40B4-BE49-F238E27FC236}">
                <a16:creationId xmlns:a16="http://schemas.microsoft.com/office/drawing/2014/main" id="{AF273F27-CC48-43E3-AEF5-2BB396DA18B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7725" y="928688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1" name="WordArt 147">
            <a:extLst>
              <a:ext uri="{FF2B5EF4-FFF2-40B4-BE49-F238E27FC236}">
                <a16:creationId xmlns:a16="http://schemas.microsoft.com/office/drawing/2014/main" id="{A904F89A-7266-4535-8AF9-1D30E91B11C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9313" y="1792288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2" name="WordArt 148">
            <a:extLst>
              <a:ext uri="{FF2B5EF4-FFF2-40B4-BE49-F238E27FC236}">
                <a16:creationId xmlns:a16="http://schemas.microsoft.com/office/drawing/2014/main" id="{32A7450E-75FB-4CD5-9ED5-C331C010D4A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6138" y="26574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3" name="WordArt 149">
            <a:extLst>
              <a:ext uri="{FF2B5EF4-FFF2-40B4-BE49-F238E27FC236}">
                <a16:creationId xmlns:a16="http://schemas.microsoft.com/office/drawing/2014/main" id="{5CCDC9DF-E5CD-4DDF-8332-43FE92C283A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7725" y="35210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4" name="WordArt 150">
            <a:extLst>
              <a:ext uri="{FF2B5EF4-FFF2-40B4-BE49-F238E27FC236}">
                <a16:creationId xmlns:a16="http://schemas.microsoft.com/office/drawing/2014/main" id="{119EE793-3CA3-4918-939C-C37647E87A7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9313" y="43846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5" name="WordArt 151">
            <a:extLst>
              <a:ext uri="{FF2B5EF4-FFF2-40B4-BE49-F238E27FC236}">
                <a16:creationId xmlns:a16="http://schemas.microsoft.com/office/drawing/2014/main" id="{DD652F3F-6506-418F-BC43-1BAD8E841F7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50900" y="52482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6" name="WordArt 152">
            <a:extLst>
              <a:ext uri="{FF2B5EF4-FFF2-40B4-BE49-F238E27FC236}">
                <a16:creationId xmlns:a16="http://schemas.microsoft.com/office/drawing/2014/main" id="{FE980B04-C068-478D-82AB-23293B62965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1988" y="928688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7" name="WordArt 153">
            <a:extLst>
              <a:ext uri="{FF2B5EF4-FFF2-40B4-BE49-F238E27FC236}">
                <a16:creationId xmlns:a16="http://schemas.microsoft.com/office/drawing/2014/main" id="{DCC58271-E8F6-4D04-9016-C6A9B07B343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3575" y="1792288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8" name="WordArt 154">
            <a:extLst>
              <a:ext uri="{FF2B5EF4-FFF2-40B4-BE49-F238E27FC236}">
                <a16:creationId xmlns:a16="http://schemas.microsoft.com/office/drawing/2014/main" id="{A77A708C-354E-4273-BFFF-30BD625F3CE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0400" y="26574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19" name="WordArt 155">
            <a:extLst>
              <a:ext uri="{FF2B5EF4-FFF2-40B4-BE49-F238E27FC236}">
                <a16:creationId xmlns:a16="http://schemas.microsoft.com/office/drawing/2014/main" id="{33BF23C8-61E9-4124-BE24-BE55B44E298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1988" y="35210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20" name="WordArt 156">
            <a:extLst>
              <a:ext uri="{FF2B5EF4-FFF2-40B4-BE49-F238E27FC236}">
                <a16:creationId xmlns:a16="http://schemas.microsoft.com/office/drawing/2014/main" id="{ABEB10EF-F611-47C6-B1D5-DEA9F59584F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3575" y="43846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2621" name="WordArt 157">
            <a:extLst>
              <a:ext uri="{FF2B5EF4-FFF2-40B4-BE49-F238E27FC236}">
                <a16:creationId xmlns:a16="http://schemas.microsoft.com/office/drawing/2014/main" id="{D8FDDA99-84FD-477C-B196-F042655BE0E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745163" y="52482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19" name="AutoShape 31">
            <a:extLst>
              <a:ext uri="{FF2B5EF4-FFF2-40B4-BE49-F238E27FC236}">
                <a16:creationId xmlns:a16="http://schemas.microsoft.com/office/drawing/2014/main" id="{80207156-6FF9-4FB5-A3DE-E1F7DF172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855663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20" name="AutoShape 32">
            <a:extLst>
              <a:ext uri="{FF2B5EF4-FFF2-40B4-BE49-F238E27FC236}">
                <a16:creationId xmlns:a16="http://schemas.microsoft.com/office/drawing/2014/main" id="{1632FD82-121A-4018-A4A5-6C3017EBF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887413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22" name="AutoShape 34">
            <a:extLst>
              <a:ext uri="{FF2B5EF4-FFF2-40B4-BE49-F238E27FC236}">
                <a16:creationId xmlns:a16="http://schemas.microsoft.com/office/drawing/2014/main" id="{B0F928F2-BBA9-459C-8078-26404783A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5" y="1200150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63" name="AutoShape 75">
            <a:extLst>
              <a:ext uri="{FF2B5EF4-FFF2-40B4-BE49-F238E27FC236}">
                <a16:creationId xmlns:a16="http://schemas.microsoft.com/office/drawing/2014/main" id="{47FB4E5F-FDB0-4453-B9BF-9BC6BE06D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588" y="852488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64" name="AutoShape 76">
            <a:extLst>
              <a:ext uri="{FF2B5EF4-FFF2-40B4-BE49-F238E27FC236}">
                <a16:creationId xmlns:a16="http://schemas.microsoft.com/office/drawing/2014/main" id="{0441CAC5-3AB0-4365-B0B7-FB4B1806D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5" y="884238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00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66" name="AutoShape 78">
            <a:extLst>
              <a:ext uri="{FF2B5EF4-FFF2-40B4-BE49-F238E27FC236}">
                <a16:creationId xmlns:a16="http://schemas.microsoft.com/office/drawing/2014/main" id="{1CB57126-D62D-49EB-A0F2-3F8719E86E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1196975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74" name="AutoShape 86">
            <a:extLst>
              <a:ext uri="{FF2B5EF4-FFF2-40B4-BE49-F238E27FC236}">
                <a16:creationId xmlns:a16="http://schemas.microsoft.com/office/drawing/2014/main" id="{825AC0F9-7B8F-473C-A22D-9F979924F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75" y="1716088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75" name="AutoShape 87">
            <a:extLst>
              <a:ext uri="{FF2B5EF4-FFF2-40B4-BE49-F238E27FC236}">
                <a16:creationId xmlns:a16="http://schemas.microsoft.com/office/drawing/2014/main" id="{64FDD3C1-FF8E-47FB-8CBE-0E35FDA54F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47838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77" name="AutoShape 89">
            <a:extLst>
              <a:ext uri="{FF2B5EF4-FFF2-40B4-BE49-F238E27FC236}">
                <a16:creationId xmlns:a16="http://schemas.microsoft.com/office/drawing/2014/main" id="{CF1D53B8-2F30-4939-B74D-F93EED298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2060575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78" name="AutoShape 90">
            <a:extLst>
              <a:ext uri="{FF2B5EF4-FFF2-40B4-BE49-F238E27FC236}">
                <a16:creationId xmlns:a16="http://schemas.microsoft.com/office/drawing/2014/main" id="{252F8494-4DF4-494F-9464-E6D4511B2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4938" y="1712913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79" name="AutoShape 91">
            <a:extLst>
              <a:ext uri="{FF2B5EF4-FFF2-40B4-BE49-F238E27FC236}">
                <a16:creationId xmlns:a16="http://schemas.microsoft.com/office/drawing/2014/main" id="{F9718AAC-5D74-4788-B1E5-E2796C0A9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8275" y="1744663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3399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1" name="AutoShape 93">
            <a:extLst>
              <a:ext uri="{FF2B5EF4-FFF2-40B4-BE49-F238E27FC236}">
                <a16:creationId xmlns:a16="http://schemas.microsoft.com/office/drawing/2014/main" id="{EF2C9C6D-04EC-4DC3-92A0-86AFE16BA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6688" y="2057400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2" name="AutoShape 94">
            <a:extLst>
              <a:ext uri="{FF2B5EF4-FFF2-40B4-BE49-F238E27FC236}">
                <a16:creationId xmlns:a16="http://schemas.microsoft.com/office/drawing/2014/main" id="{4CF55B3B-E716-4441-BFD3-F9E62CF7C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2584450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3" name="AutoShape 95">
            <a:extLst>
              <a:ext uri="{FF2B5EF4-FFF2-40B4-BE49-F238E27FC236}">
                <a16:creationId xmlns:a16="http://schemas.microsoft.com/office/drawing/2014/main" id="{95B956B9-4767-4AEA-B40E-067BF478C3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963" y="2616200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5" name="AutoShape 97">
            <a:extLst>
              <a:ext uri="{FF2B5EF4-FFF2-40B4-BE49-F238E27FC236}">
                <a16:creationId xmlns:a16="http://schemas.microsoft.com/office/drawing/2014/main" id="{00347C7E-0FF9-451B-9828-479FF8236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5" y="2928938"/>
            <a:ext cx="4210050" cy="315912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6" name="AutoShape 98">
            <a:extLst>
              <a:ext uri="{FF2B5EF4-FFF2-40B4-BE49-F238E27FC236}">
                <a16:creationId xmlns:a16="http://schemas.microsoft.com/office/drawing/2014/main" id="{B6D1BCEC-0C7B-48BB-AF49-E2AFD7D16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8588" y="2581275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7" name="AutoShape 99">
            <a:extLst>
              <a:ext uri="{FF2B5EF4-FFF2-40B4-BE49-F238E27FC236}">
                <a16:creationId xmlns:a16="http://schemas.microsoft.com/office/drawing/2014/main" id="{1B7EE0A7-5AB9-46BA-B422-1A845EED52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1925" y="2613025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89" name="AutoShape 101">
            <a:extLst>
              <a:ext uri="{FF2B5EF4-FFF2-40B4-BE49-F238E27FC236}">
                <a16:creationId xmlns:a16="http://schemas.microsoft.com/office/drawing/2014/main" id="{0304E132-4988-4AC8-861E-272BB6B6D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0338" y="2925763"/>
            <a:ext cx="4210050" cy="315912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0" name="AutoShape 102">
            <a:extLst>
              <a:ext uri="{FF2B5EF4-FFF2-40B4-BE49-F238E27FC236}">
                <a16:creationId xmlns:a16="http://schemas.microsoft.com/office/drawing/2014/main" id="{432713BF-3AF7-4D09-B376-8B17C7F0B7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75" y="3444875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1" name="AutoShape 103">
            <a:extLst>
              <a:ext uri="{FF2B5EF4-FFF2-40B4-BE49-F238E27FC236}">
                <a16:creationId xmlns:a16="http://schemas.microsoft.com/office/drawing/2014/main" id="{98573E9D-3E75-400C-9FF2-195B44781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476625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3" name="AutoShape 105">
            <a:extLst>
              <a:ext uri="{FF2B5EF4-FFF2-40B4-BE49-F238E27FC236}">
                <a16:creationId xmlns:a16="http://schemas.microsoft.com/office/drawing/2014/main" id="{8D364014-4CE3-48A2-BA3A-5A0AA60D7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3789363"/>
            <a:ext cx="4210050" cy="315912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4" name="AutoShape 106">
            <a:extLst>
              <a:ext uri="{FF2B5EF4-FFF2-40B4-BE49-F238E27FC236}">
                <a16:creationId xmlns:a16="http://schemas.microsoft.com/office/drawing/2014/main" id="{F77438D0-2BC4-4BD7-9834-35F252FB2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4938" y="3441700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5" name="AutoShape 107">
            <a:extLst>
              <a:ext uri="{FF2B5EF4-FFF2-40B4-BE49-F238E27FC236}">
                <a16:creationId xmlns:a16="http://schemas.microsoft.com/office/drawing/2014/main" id="{47C59428-4914-4804-A739-9D02C4DFCE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8275" y="3473450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FF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7" name="AutoShape 109">
            <a:extLst>
              <a:ext uri="{FF2B5EF4-FFF2-40B4-BE49-F238E27FC236}">
                <a16:creationId xmlns:a16="http://schemas.microsoft.com/office/drawing/2014/main" id="{50349598-4D84-417B-954B-D963E447B8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6688" y="3786188"/>
            <a:ext cx="4210050" cy="315912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8" name="AutoShape 110">
            <a:extLst>
              <a:ext uri="{FF2B5EF4-FFF2-40B4-BE49-F238E27FC236}">
                <a16:creationId xmlns:a16="http://schemas.microsoft.com/office/drawing/2014/main" id="{1F5957F1-E003-4229-BD05-5E28AC5B0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379913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599" name="AutoShape 111">
            <a:extLst>
              <a:ext uri="{FF2B5EF4-FFF2-40B4-BE49-F238E27FC236}">
                <a16:creationId xmlns:a16="http://schemas.microsoft.com/office/drawing/2014/main" id="{757AF25A-3F5E-47F0-9316-FCD712D15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4411663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1" name="AutoShape 113">
            <a:extLst>
              <a:ext uri="{FF2B5EF4-FFF2-40B4-BE49-F238E27FC236}">
                <a16:creationId xmlns:a16="http://schemas.microsoft.com/office/drawing/2014/main" id="{A91CCA36-FDB4-4F5F-8762-A4D6ED1211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24400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2" name="AutoShape 114">
            <a:extLst>
              <a:ext uri="{FF2B5EF4-FFF2-40B4-BE49-F238E27FC236}">
                <a16:creationId xmlns:a16="http://schemas.microsoft.com/office/drawing/2014/main" id="{FBB34F10-1CEC-45B7-99DE-25BA6997A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7163" y="4376738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3" name="AutoShape 115">
            <a:extLst>
              <a:ext uri="{FF2B5EF4-FFF2-40B4-BE49-F238E27FC236}">
                <a16:creationId xmlns:a16="http://schemas.microsoft.com/office/drawing/2014/main" id="{5BDBA9E4-34C9-4320-A2E5-3EFEC90191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500" y="4408488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00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5" name="AutoShape 117">
            <a:extLst>
              <a:ext uri="{FF2B5EF4-FFF2-40B4-BE49-F238E27FC236}">
                <a16:creationId xmlns:a16="http://schemas.microsoft.com/office/drawing/2014/main" id="{64DB9237-4BD3-40E9-8BD6-0B272EBBA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3" y="4721225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6" name="AutoShape 118">
            <a:extLst>
              <a:ext uri="{FF2B5EF4-FFF2-40B4-BE49-F238E27FC236}">
                <a16:creationId xmlns:a16="http://schemas.microsoft.com/office/drawing/2014/main" id="{5CD69DA4-90EF-4D40-B06F-2001BA325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550" y="5240338"/>
            <a:ext cx="4275138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7" name="AutoShape 119">
            <a:extLst>
              <a:ext uri="{FF2B5EF4-FFF2-40B4-BE49-F238E27FC236}">
                <a16:creationId xmlns:a16="http://schemas.microsoft.com/office/drawing/2014/main" id="{02DA0A41-1511-4E0F-B829-A8F864240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888" y="5272088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8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09" name="AutoShape 121">
            <a:extLst>
              <a:ext uri="{FF2B5EF4-FFF2-40B4-BE49-F238E27FC236}">
                <a16:creationId xmlns:a16="http://schemas.microsoft.com/office/drawing/2014/main" id="{E296D69C-44C8-4B70-9312-B1EA357A5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5584825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0" name="AutoShape 122">
            <a:extLst>
              <a:ext uri="{FF2B5EF4-FFF2-40B4-BE49-F238E27FC236}">
                <a16:creationId xmlns:a16="http://schemas.microsoft.com/office/drawing/2014/main" id="{C2A73A93-A337-49BC-A7E6-3622D6DB20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513" y="5237163"/>
            <a:ext cx="4275137" cy="692150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1" name="AutoShape 123">
            <a:extLst>
              <a:ext uri="{FF2B5EF4-FFF2-40B4-BE49-F238E27FC236}">
                <a16:creationId xmlns:a16="http://schemas.microsoft.com/office/drawing/2014/main" id="{CDD57400-02BD-400B-851D-97B835004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6850" y="5268913"/>
            <a:ext cx="4206875" cy="631825"/>
          </a:xfrm>
          <a:prstGeom prst="roundRect">
            <a:avLst>
              <a:gd name="adj" fmla="val 6282"/>
            </a:avLst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3" name="AutoShape 125">
            <a:extLst>
              <a:ext uri="{FF2B5EF4-FFF2-40B4-BE49-F238E27FC236}">
                <a16:creationId xmlns:a16="http://schemas.microsoft.com/office/drawing/2014/main" id="{11C7C01A-5C6E-49BC-AC77-3CB7FC10B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5263" y="5581650"/>
            <a:ext cx="4210050" cy="315913"/>
          </a:xfrm>
          <a:prstGeom prst="roundRect">
            <a:avLst>
              <a:gd name="adj" fmla="val 17926"/>
            </a:avLst>
          </a:prstGeom>
          <a:gradFill rotWithShape="1">
            <a:gsLst>
              <a:gs pos="0">
                <a:schemeClr val="tx1">
                  <a:gamma/>
                  <a:shade val="46275"/>
                  <a:invGamma/>
                  <a:alpha val="0"/>
                </a:schemeClr>
              </a:gs>
              <a:gs pos="100000">
                <a:schemeClr val="tx1">
                  <a:alpha val="39999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4" name="AutoShape 126">
            <a:extLst>
              <a:ext uri="{FF2B5EF4-FFF2-40B4-BE49-F238E27FC236}">
                <a16:creationId xmlns:a16="http://schemas.microsoft.com/office/drawing/2014/main" id="{689CDB49-C090-464A-9616-628C0F6DE8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39788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5" name="AutoShape 127">
            <a:extLst>
              <a:ext uri="{FF2B5EF4-FFF2-40B4-BE49-F238E27FC236}">
                <a16:creationId xmlns:a16="http://schemas.microsoft.com/office/drawing/2014/main" id="{7E853386-CC23-4522-BF86-52F1699B3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3" y="836613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6" name="AutoShape 128">
            <a:extLst>
              <a:ext uri="{FF2B5EF4-FFF2-40B4-BE49-F238E27FC236}">
                <a16:creationId xmlns:a16="http://schemas.microsoft.com/office/drawing/2014/main" id="{43C4F1B2-DD9D-4463-9967-E5F9600CD4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1700213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7" name="AutoShape 129">
            <a:extLst>
              <a:ext uri="{FF2B5EF4-FFF2-40B4-BE49-F238E27FC236}">
                <a16:creationId xmlns:a16="http://schemas.microsoft.com/office/drawing/2014/main" id="{5AF96EA9-6FE5-4EFB-92BC-FA9798791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5263" y="1697038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8" name="AutoShape 130">
            <a:extLst>
              <a:ext uri="{FF2B5EF4-FFF2-40B4-BE49-F238E27FC236}">
                <a16:creationId xmlns:a16="http://schemas.microsoft.com/office/drawing/2014/main" id="{BD1B2C36-1B32-429F-8D17-45A324837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568575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19" name="AutoShape 131">
            <a:extLst>
              <a:ext uri="{FF2B5EF4-FFF2-40B4-BE49-F238E27FC236}">
                <a16:creationId xmlns:a16="http://schemas.microsoft.com/office/drawing/2014/main" id="{B1F59FFC-3FBA-4FA9-BA51-0795C4703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8913" y="2565400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0" name="AutoShape 132">
            <a:extLst>
              <a:ext uri="{FF2B5EF4-FFF2-40B4-BE49-F238E27FC236}">
                <a16:creationId xmlns:a16="http://schemas.microsoft.com/office/drawing/2014/main" id="{B2F78069-7654-4020-9F3B-4AB285E96E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" y="3429000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1" name="AutoShape 133">
            <a:extLst>
              <a:ext uri="{FF2B5EF4-FFF2-40B4-BE49-F238E27FC236}">
                <a16:creationId xmlns:a16="http://schemas.microsoft.com/office/drawing/2014/main" id="{0158D575-F557-4375-B34B-D67EF5908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5263" y="3425825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2" name="AutoShape 134">
            <a:extLst>
              <a:ext uri="{FF2B5EF4-FFF2-40B4-BE49-F238E27FC236}">
                <a16:creationId xmlns:a16="http://schemas.microsoft.com/office/drawing/2014/main" id="{4BCFA9A8-BB8E-4C9C-B001-436786F95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25" y="4364038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3" name="AutoShape 135">
            <a:extLst>
              <a:ext uri="{FF2B5EF4-FFF2-40B4-BE49-F238E27FC236}">
                <a16:creationId xmlns:a16="http://schemas.microsoft.com/office/drawing/2014/main" id="{ACB8E6FE-9B7B-48D2-8792-DEA77DB79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488" y="4360863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4" name="AutoShape 136">
            <a:extLst>
              <a:ext uri="{FF2B5EF4-FFF2-40B4-BE49-F238E27FC236}">
                <a16:creationId xmlns:a16="http://schemas.microsoft.com/office/drawing/2014/main" id="{3836F43B-3D3F-4B29-BFC2-892C9EBE1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875" y="5224463"/>
            <a:ext cx="4154488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5" name="AutoShape 137">
            <a:extLst>
              <a:ext uri="{FF2B5EF4-FFF2-40B4-BE49-F238E27FC236}">
                <a16:creationId xmlns:a16="http://schemas.microsoft.com/office/drawing/2014/main" id="{21D03349-F8AE-43DC-A8F1-03AB07276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3838" y="5221288"/>
            <a:ext cx="4154487" cy="225425"/>
          </a:xfrm>
          <a:prstGeom prst="roundRect">
            <a:avLst>
              <a:gd name="adj" fmla="val 20000"/>
            </a:avLst>
          </a:prstGeom>
          <a:gradFill rotWithShape="1">
            <a:gsLst>
              <a:gs pos="0">
                <a:schemeClr val="bg1">
                  <a:alpha val="60001"/>
                </a:schemeClr>
              </a:gs>
              <a:gs pos="100000">
                <a:schemeClr val="bg1">
                  <a:gamma/>
                  <a:shade val="79216"/>
                  <a:invGamma/>
                  <a:alpha val="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3626" name="WordArt 138">
            <a:extLst>
              <a:ext uri="{FF2B5EF4-FFF2-40B4-BE49-F238E27FC236}">
                <a16:creationId xmlns:a16="http://schemas.microsoft.com/office/drawing/2014/main" id="{F6660CE1-751B-424F-BB6E-E2DF76B3B30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7725" y="9810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27" name="WordArt 139">
            <a:extLst>
              <a:ext uri="{FF2B5EF4-FFF2-40B4-BE49-F238E27FC236}">
                <a16:creationId xmlns:a16="http://schemas.microsoft.com/office/drawing/2014/main" id="{7F50FF3E-328F-4365-8377-F5CDBB4209B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9313" y="18446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28" name="WordArt 140">
            <a:extLst>
              <a:ext uri="{FF2B5EF4-FFF2-40B4-BE49-F238E27FC236}">
                <a16:creationId xmlns:a16="http://schemas.microsoft.com/office/drawing/2014/main" id="{13BE189C-4627-4304-82E5-D9BF4B2EC52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6138" y="2709863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29" name="WordArt 141">
            <a:extLst>
              <a:ext uri="{FF2B5EF4-FFF2-40B4-BE49-F238E27FC236}">
                <a16:creationId xmlns:a16="http://schemas.microsoft.com/office/drawing/2014/main" id="{6DFDFB2B-8815-4982-9007-3248A1576DB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7725" y="3573463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0" name="WordArt 142">
            <a:extLst>
              <a:ext uri="{FF2B5EF4-FFF2-40B4-BE49-F238E27FC236}">
                <a16:creationId xmlns:a16="http://schemas.microsoft.com/office/drawing/2014/main" id="{AAE2600A-1A38-4E0C-98E2-BDC79AD2F49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49313" y="4508500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1" name="WordArt 143">
            <a:extLst>
              <a:ext uri="{FF2B5EF4-FFF2-40B4-BE49-F238E27FC236}">
                <a16:creationId xmlns:a16="http://schemas.microsoft.com/office/drawing/2014/main" id="{E924844C-8E47-492A-9CFD-7B30966D9D2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50900" y="5372100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2" name="WordArt 144">
            <a:extLst>
              <a:ext uri="{FF2B5EF4-FFF2-40B4-BE49-F238E27FC236}">
                <a16:creationId xmlns:a16="http://schemas.microsoft.com/office/drawing/2014/main" id="{1F0E0D95-D630-44F3-AD92-1B9677C67F4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2138" y="9810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3" name="WordArt 145">
            <a:extLst>
              <a:ext uri="{FF2B5EF4-FFF2-40B4-BE49-F238E27FC236}">
                <a16:creationId xmlns:a16="http://schemas.microsoft.com/office/drawing/2014/main" id="{B124CE77-C360-456F-A0EF-E83983B274D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1844675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4" name="WordArt 146">
            <a:extLst>
              <a:ext uri="{FF2B5EF4-FFF2-40B4-BE49-F238E27FC236}">
                <a16:creationId xmlns:a16="http://schemas.microsoft.com/office/drawing/2014/main" id="{F903EEC4-9589-4E94-9A00-F038561F05B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0550" y="2709863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5" name="WordArt 147">
            <a:extLst>
              <a:ext uri="{FF2B5EF4-FFF2-40B4-BE49-F238E27FC236}">
                <a16:creationId xmlns:a16="http://schemas.microsoft.com/office/drawing/2014/main" id="{4DD7E76B-FD47-428F-9F76-6F823C8EDED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2138" y="3573463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6" name="WordArt 148">
            <a:extLst>
              <a:ext uri="{FF2B5EF4-FFF2-40B4-BE49-F238E27FC236}">
                <a16:creationId xmlns:a16="http://schemas.microsoft.com/office/drawing/2014/main" id="{0875BEE7-9D9E-443C-85F9-8819C12F652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4508500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  <p:sp>
        <p:nvSpPr>
          <p:cNvPr id="63637" name="WordArt 149">
            <a:extLst>
              <a:ext uri="{FF2B5EF4-FFF2-40B4-BE49-F238E27FC236}">
                <a16:creationId xmlns:a16="http://schemas.microsoft.com/office/drawing/2014/main" id="{04DAA7B3-8DEC-47E5-BF04-A653C524654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5313" y="5372100"/>
            <a:ext cx="3384550" cy="412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ボタンを押してください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526" name="Group 14">
            <a:extLst>
              <a:ext uri="{FF2B5EF4-FFF2-40B4-BE49-F238E27FC236}">
                <a16:creationId xmlns:a16="http://schemas.microsoft.com/office/drawing/2014/main" id="{72C1067C-DD0D-4CC6-ABC2-18B7781F305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1439863" cy="1439863"/>
            <a:chOff x="452" y="1057"/>
            <a:chExt cx="635" cy="635"/>
          </a:xfrm>
        </p:grpSpPr>
        <p:sp>
          <p:nvSpPr>
            <p:cNvPr id="64527" name="AutoShape 15">
              <a:extLst>
                <a:ext uri="{FF2B5EF4-FFF2-40B4-BE49-F238E27FC236}">
                  <a16:creationId xmlns:a16="http://schemas.microsoft.com/office/drawing/2014/main" id="{CA0E8F41-AB9E-48F4-B308-7D8A14CF5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28" name="AutoShape 16">
              <a:extLst>
                <a:ext uri="{FF2B5EF4-FFF2-40B4-BE49-F238E27FC236}">
                  <a16:creationId xmlns:a16="http://schemas.microsoft.com/office/drawing/2014/main" id="{F1451EF1-CD6B-4EE1-BA64-4B4824769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529" name="AutoShape 17">
            <a:extLst>
              <a:ext uri="{FF2B5EF4-FFF2-40B4-BE49-F238E27FC236}">
                <a16:creationId xmlns:a16="http://schemas.microsoft.com/office/drawing/2014/main" id="{7CBD709C-09C0-46C0-9F12-25E2FE72C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439863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567" name="Group 55">
            <a:extLst>
              <a:ext uri="{FF2B5EF4-FFF2-40B4-BE49-F238E27FC236}">
                <a16:creationId xmlns:a16="http://schemas.microsoft.com/office/drawing/2014/main" id="{59D70EAE-F52A-40E0-86AA-9FD3425B821E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908050"/>
            <a:ext cx="1439862" cy="1439863"/>
            <a:chOff x="452" y="1057"/>
            <a:chExt cx="635" cy="635"/>
          </a:xfrm>
        </p:grpSpPr>
        <p:sp>
          <p:nvSpPr>
            <p:cNvPr id="64568" name="AutoShape 56">
              <a:extLst>
                <a:ext uri="{FF2B5EF4-FFF2-40B4-BE49-F238E27FC236}">
                  <a16:creationId xmlns:a16="http://schemas.microsoft.com/office/drawing/2014/main" id="{11F271BB-5111-4D81-98A4-724CDF825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69" name="AutoShape 57">
              <a:extLst>
                <a:ext uri="{FF2B5EF4-FFF2-40B4-BE49-F238E27FC236}">
                  <a16:creationId xmlns:a16="http://schemas.microsoft.com/office/drawing/2014/main" id="{F540A4E4-0070-4213-AC48-2247DF1D9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570" name="AutoShape 58">
            <a:extLst>
              <a:ext uri="{FF2B5EF4-FFF2-40B4-BE49-F238E27FC236}">
                <a16:creationId xmlns:a16="http://schemas.microsoft.com/office/drawing/2014/main" id="{2DE504BD-6ECC-4E1F-B812-5E47BC280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908050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575" name="Group 63">
            <a:extLst>
              <a:ext uri="{FF2B5EF4-FFF2-40B4-BE49-F238E27FC236}">
                <a16:creationId xmlns:a16="http://schemas.microsoft.com/office/drawing/2014/main" id="{AE28C98D-D498-4B9F-8A7B-966135FE5531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852738"/>
            <a:ext cx="1439863" cy="1439862"/>
            <a:chOff x="452" y="1057"/>
            <a:chExt cx="635" cy="635"/>
          </a:xfrm>
        </p:grpSpPr>
        <p:sp>
          <p:nvSpPr>
            <p:cNvPr id="64576" name="AutoShape 64">
              <a:extLst>
                <a:ext uri="{FF2B5EF4-FFF2-40B4-BE49-F238E27FC236}">
                  <a16:creationId xmlns:a16="http://schemas.microsoft.com/office/drawing/2014/main" id="{E565C04D-8E88-4274-9E34-CD341E5A8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77" name="AutoShape 65">
              <a:extLst>
                <a:ext uri="{FF2B5EF4-FFF2-40B4-BE49-F238E27FC236}">
                  <a16:creationId xmlns:a16="http://schemas.microsoft.com/office/drawing/2014/main" id="{ED980CC6-CED0-469A-B7E1-EB57CD5B8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578" name="AutoShape 66">
            <a:extLst>
              <a:ext uri="{FF2B5EF4-FFF2-40B4-BE49-F238E27FC236}">
                <a16:creationId xmlns:a16="http://schemas.microsoft.com/office/drawing/2014/main" id="{998F8DA6-9742-4420-ACC7-552340D26E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8"/>
            <a:ext cx="1439863" cy="143986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583" name="Group 71">
            <a:extLst>
              <a:ext uri="{FF2B5EF4-FFF2-40B4-BE49-F238E27FC236}">
                <a16:creationId xmlns:a16="http://schemas.microsoft.com/office/drawing/2014/main" id="{29CC437F-64BB-41AC-B365-316686112563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2852738"/>
            <a:ext cx="1439862" cy="1439862"/>
            <a:chOff x="452" y="1057"/>
            <a:chExt cx="635" cy="635"/>
          </a:xfrm>
        </p:grpSpPr>
        <p:sp>
          <p:nvSpPr>
            <p:cNvPr id="64584" name="AutoShape 72">
              <a:extLst>
                <a:ext uri="{FF2B5EF4-FFF2-40B4-BE49-F238E27FC236}">
                  <a16:creationId xmlns:a16="http://schemas.microsoft.com/office/drawing/2014/main" id="{B6127EA0-D143-44A2-A95C-0D5CDB98E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85" name="AutoShape 73">
              <a:extLst>
                <a:ext uri="{FF2B5EF4-FFF2-40B4-BE49-F238E27FC236}">
                  <a16:creationId xmlns:a16="http://schemas.microsoft.com/office/drawing/2014/main" id="{5BDE685C-51BE-4848-8D78-90447B0E3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586" name="AutoShape 74">
            <a:extLst>
              <a:ext uri="{FF2B5EF4-FFF2-40B4-BE49-F238E27FC236}">
                <a16:creationId xmlns:a16="http://schemas.microsoft.com/office/drawing/2014/main" id="{9701DC85-444D-4CE5-BA55-984D4DEF3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2852738"/>
            <a:ext cx="1439862" cy="143986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591" name="Group 79">
            <a:extLst>
              <a:ext uri="{FF2B5EF4-FFF2-40B4-BE49-F238E27FC236}">
                <a16:creationId xmlns:a16="http://schemas.microsoft.com/office/drawing/2014/main" id="{82677EDB-0699-4809-B8F3-84452131361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97425"/>
            <a:ext cx="1439863" cy="1439863"/>
            <a:chOff x="452" y="1057"/>
            <a:chExt cx="635" cy="635"/>
          </a:xfrm>
        </p:grpSpPr>
        <p:sp>
          <p:nvSpPr>
            <p:cNvPr id="64592" name="AutoShape 80">
              <a:extLst>
                <a:ext uri="{FF2B5EF4-FFF2-40B4-BE49-F238E27FC236}">
                  <a16:creationId xmlns:a16="http://schemas.microsoft.com/office/drawing/2014/main" id="{A042ABED-D71A-4AE8-B066-3E42FD72F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93" name="AutoShape 81">
              <a:extLst>
                <a:ext uri="{FF2B5EF4-FFF2-40B4-BE49-F238E27FC236}">
                  <a16:creationId xmlns:a16="http://schemas.microsoft.com/office/drawing/2014/main" id="{B43CA5D5-507C-4A4B-BC30-2A8C71B29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594" name="AutoShape 82">
            <a:extLst>
              <a:ext uri="{FF2B5EF4-FFF2-40B4-BE49-F238E27FC236}">
                <a16:creationId xmlns:a16="http://schemas.microsoft.com/office/drawing/2014/main" id="{8EE27993-1851-47DA-9F77-9B9B02370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97425"/>
            <a:ext cx="1439863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599" name="Group 87">
            <a:extLst>
              <a:ext uri="{FF2B5EF4-FFF2-40B4-BE49-F238E27FC236}">
                <a16:creationId xmlns:a16="http://schemas.microsoft.com/office/drawing/2014/main" id="{AFB42162-3DEF-461F-83D8-237A8A7DD936}"/>
              </a:ext>
            </a:extLst>
          </p:cNvPr>
          <p:cNvGrpSpPr>
            <a:grpSpLocks/>
          </p:cNvGrpSpPr>
          <p:nvPr/>
        </p:nvGrpSpPr>
        <p:grpSpPr bwMode="auto">
          <a:xfrm>
            <a:off x="2360613" y="4797425"/>
            <a:ext cx="1439862" cy="1439863"/>
            <a:chOff x="452" y="1057"/>
            <a:chExt cx="635" cy="635"/>
          </a:xfrm>
        </p:grpSpPr>
        <p:sp>
          <p:nvSpPr>
            <p:cNvPr id="64600" name="AutoShape 88">
              <a:extLst>
                <a:ext uri="{FF2B5EF4-FFF2-40B4-BE49-F238E27FC236}">
                  <a16:creationId xmlns:a16="http://schemas.microsoft.com/office/drawing/2014/main" id="{29EF46B5-F93D-4F4A-B473-5FFB1AE47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01" name="AutoShape 89">
              <a:extLst>
                <a:ext uri="{FF2B5EF4-FFF2-40B4-BE49-F238E27FC236}">
                  <a16:creationId xmlns:a16="http://schemas.microsoft.com/office/drawing/2014/main" id="{E583C105-240B-490A-B98E-7DEC05B1E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02" name="AutoShape 90">
            <a:extLst>
              <a:ext uri="{FF2B5EF4-FFF2-40B4-BE49-F238E27FC236}">
                <a16:creationId xmlns:a16="http://schemas.microsoft.com/office/drawing/2014/main" id="{33309F9A-0287-4495-99CA-97849EB7E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97425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07" name="Group 95">
            <a:extLst>
              <a:ext uri="{FF2B5EF4-FFF2-40B4-BE49-F238E27FC236}">
                <a16:creationId xmlns:a16="http://schemas.microsoft.com/office/drawing/2014/main" id="{2A170612-0FA5-4C48-A59D-C840FA624C26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908050"/>
            <a:ext cx="1439863" cy="1439863"/>
            <a:chOff x="452" y="1057"/>
            <a:chExt cx="635" cy="635"/>
          </a:xfrm>
        </p:grpSpPr>
        <p:sp>
          <p:nvSpPr>
            <p:cNvPr id="64608" name="AutoShape 96">
              <a:extLst>
                <a:ext uri="{FF2B5EF4-FFF2-40B4-BE49-F238E27FC236}">
                  <a16:creationId xmlns:a16="http://schemas.microsoft.com/office/drawing/2014/main" id="{C04E4C4D-1642-4214-AC97-FFD0796D4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09" name="AutoShape 97">
              <a:extLst>
                <a:ext uri="{FF2B5EF4-FFF2-40B4-BE49-F238E27FC236}">
                  <a16:creationId xmlns:a16="http://schemas.microsoft.com/office/drawing/2014/main" id="{6EF6732F-DAA4-4F1C-814D-7C180712D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10" name="AutoShape 98">
            <a:extLst>
              <a:ext uri="{FF2B5EF4-FFF2-40B4-BE49-F238E27FC236}">
                <a16:creationId xmlns:a16="http://schemas.microsoft.com/office/drawing/2014/main" id="{C59F6530-43A4-437F-9F0F-7A8FC4C4F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908050"/>
            <a:ext cx="1439863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15" name="Group 103">
            <a:extLst>
              <a:ext uri="{FF2B5EF4-FFF2-40B4-BE49-F238E27FC236}">
                <a16:creationId xmlns:a16="http://schemas.microsoft.com/office/drawing/2014/main" id="{3035B9B5-F149-4E96-8AE6-174D2DBEA646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908050"/>
            <a:ext cx="1439862" cy="1439863"/>
            <a:chOff x="452" y="1057"/>
            <a:chExt cx="635" cy="635"/>
          </a:xfrm>
        </p:grpSpPr>
        <p:sp>
          <p:nvSpPr>
            <p:cNvPr id="64616" name="AutoShape 104">
              <a:extLst>
                <a:ext uri="{FF2B5EF4-FFF2-40B4-BE49-F238E27FC236}">
                  <a16:creationId xmlns:a16="http://schemas.microsoft.com/office/drawing/2014/main" id="{EBC3F5AB-29E2-4C7D-A3D7-473A354E7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17" name="AutoShape 105">
              <a:extLst>
                <a:ext uri="{FF2B5EF4-FFF2-40B4-BE49-F238E27FC236}">
                  <a16:creationId xmlns:a16="http://schemas.microsoft.com/office/drawing/2014/main" id="{E4E5586E-3D81-48DC-A241-9533CA218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18" name="AutoShape 106">
            <a:extLst>
              <a:ext uri="{FF2B5EF4-FFF2-40B4-BE49-F238E27FC236}">
                <a16:creationId xmlns:a16="http://schemas.microsoft.com/office/drawing/2014/main" id="{E62F0487-282D-4C52-86B7-D639D99C1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908050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23" name="Group 111">
            <a:extLst>
              <a:ext uri="{FF2B5EF4-FFF2-40B4-BE49-F238E27FC236}">
                <a16:creationId xmlns:a16="http://schemas.microsoft.com/office/drawing/2014/main" id="{ADBEDCFD-4AFF-4216-9184-6EA3BF4B1C80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852738"/>
            <a:ext cx="1439863" cy="1439862"/>
            <a:chOff x="452" y="1057"/>
            <a:chExt cx="635" cy="635"/>
          </a:xfrm>
        </p:grpSpPr>
        <p:sp>
          <p:nvSpPr>
            <p:cNvPr id="64624" name="AutoShape 112">
              <a:extLst>
                <a:ext uri="{FF2B5EF4-FFF2-40B4-BE49-F238E27FC236}">
                  <a16:creationId xmlns:a16="http://schemas.microsoft.com/office/drawing/2014/main" id="{ABF8B11F-C6AF-474B-B322-E9798DEF6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25" name="AutoShape 113">
              <a:extLst>
                <a:ext uri="{FF2B5EF4-FFF2-40B4-BE49-F238E27FC236}">
                  <a16:creationId xmlns:a16="http://schemas.microsoft.com/office/drawing/2014/main" id="{D04E235B-8501-4691-A0BE-771F1A7A4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26" name="AutoShape 114">
            <a:extLst>
              <a:ext uri="{FF2B5EF4-FFF2-40B4-BE49-F238E27FC236}">
                <a16:creationId xmlns:a16="http://schemas.microsoft.com/office/drawing/2014/main" id="{12BFE698-E1DF-4A66-AE78-7F7F0ACAA8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2852738"/>
            <a:ext cx="1439863" cy="143986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31" name="Group 119">
            <a:extLst>
              <a:ext uri="{FF2B5EF4-FFF2-40B4-BE49-F238E27FC236}">
                <a16:creationId xmlns:a16="http://schemas.microsoft.com/office/drawing/2014/main" id="{0B74C932-DCF8-4F1A-9822-B3C758DA1A9E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2852738"/>
            <a:ext cx="1439862" cy="1439862"/>
            <a:chOff x="452" y="1057"/>
            <a:chExt cx="635" cy="635"/>
          </a:xfrm>
        </p:grpSpPr>
        <p:sp>
          <p:nvSpPr>
            <p:cNvPr id="64632" name="AutoShape 120">
              <a:extLst>
                <a:ext uri="{FF2B5EF4-FFF2-40B4-BE49-F238E27FC236}">
                  <a16:creationId xmlns:a16="http://schemas.microsoft.com/office/drawing/2014/main" id="{44A803FB-624C-4A37-94CE-200AB0E27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33" name="AutoShape 121">
              <a:extLst>
                <a:ext uri="{FF2B5EF4-FFF2-40B4-BE49-F238E27FC236}">
                  <a16:creationId xmlns:a16="http://schemas.microsoft.com/office/drawing/2014/main" id="{B367A8A0-0D0A-4ADE-8D3B-F333504F1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34" name="AutoShape 122">
            <a:extLst>
              <a:ext uri="{FF2B5EF4-FFF2-40B4-BE49-F238E27FC236}">
                <a16:creationId xmlns:a16="http://schemas.microsoft.com/office/drawing/2014/main" id="{C58ECB8C-D01C-40E4-AB3A-48A40EA1C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2852738"/>
            <a:ext cx="1439862" cy="143986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39" name="Group 127">
            <a:extLst>
              <a:ext uri="{FF2B5EF4-FFF2-40B4-BE49-F238E27FC236}">
                <a16:creationId xmlns:a16="http://schemas.microsoft.com/office/drawing/2014/main" id="{F93435F6-76CD-44DC-8CFB-280622CBB124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797425"/>
            <a:ext cx="1439863" cy="1439863"/>
            <a:chOff x="452" y="1057"/>
            <a:chExt cx="635" cy="635"/>
          </a:xfrm>
        </p:grpSpPr>
        <p:sp>
          <p:nvSpPr>
            <p:cNvPr id="64640" name="AutoShape 128">
              <a:extLst>
                <a:ext uri="{FF2B5EF4-FFF2-40B4-BE49-F238E27FC236}">
                  <a16:creationId xmlns:a16="http://schemas.microsoft.com/office/drawing/2014/main" id="{57888DBC-BE21-4F27-A860-EE8F2E1DC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1" name="AutoShape 129">
              <a:extLst>
                <a:ext uri="{FF2B5EF4-FFF2-40B4-BE49-F238E27FC236}">
                  <a16:creationId xmlns:a16="http://schemas.microsoft.com/office/drawing/2014/main" id="{F76ECFC8-C121-43D1-9861-6EB89672A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42" name="AutoShape 130">
            <a:extLst>
              <a:ext uri="{FF2B5EF4-FFF2-40B4-BE49-F238E27FC236}">
                <a16:creationId xmlns:a16="http://schemas.microsoft.com/office/drawing/2014/main" id="{7D3E83C8-44E8-4647-8A68-8A12A3687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4797425"/>
            <a:ext cx="1439863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47" name="Group 135">
            <a:extLst>
              <a:ext uri="{FF2B5EF4-FFF2-40B4-BE49-F238E27FC236}">
                <a16:creationId xmlns:a16="http://schemas.microsoft.com/office/drawing/2014/main" id="{C986EC42-0122-48CD-A8EE-B2D69BEB0E39}"/>
              </a:ext>
            </a:extLst>
          </p:cNvPr>
          <p:cNvGrpSpPr>
            <a:grpSpLocks/>
          </p:cNvGrpSpPr>
          <p:nvPr/>
        </p:nvGrpSpPr>
        <p:grpSpPr bwMode="auto">
          <a:xfrm>
            <a:off x="6103938" y="4797425"/>
            <a:ext cx="1439862" cy="1439863"/>
            <a:chOff x="452" y="1057"/>
            <a:chExt cx="635" cy="635"/>
          </a:xfrm>
        </p:grpSpPr>
        <p:sp>
          <p:nvSpPr>
            <p:cNvPr id="64648" name="AutoShape 136">
              <a:extLst>
                <a:ext uri="{FF2B5EF4-FFF2-40B4-BE49-F238E27FC236}">
                  <a16:creationId xmlns:a16="http://schemas.microsoft.com/office/drawing/2014/main" id="{299CC7BA-72AF-40CA-A483-EA269D22B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49" name="AutoShape 137">
              <a:extLst>
                <a:ext uri="{FF2B5EF4-FFF2-40B4-BE49-F238E27FC236}">
                  <a16:creationId xmlns:a16="http://schemas.microsoft.com/office/drawing/2014/main" id="{CCBCCF46-35FD-4768-8D9F-5CCB712B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50" name="AutoShape 138">
            <a:extLst>
              <a:ext uri="{FF2B5EF4-FFF2-40B4-BE49-F238E27FC236}">
                <a16:creationId xmlns:a16="http://schemas.microsoft.com/office/drawing/2014/main" id="{40B1D563-58DC-4769-A8AD-E2D8A9EC1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4797425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55" name="Group 143">
            <a:extLst>
              <a:ext uri="{FF2B5EF4-FFF2-40B4-BE49-F238E27FC236}">
                <a16:creationId xmlns:a16="http://schemas.microsoft.com/office/drawing/2014/main" id="{14C6B4B4-22AD-4E7B-8011-D87CD19BDBD3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908050"/>
            <a:ext cx="1439862" cy="1439863"/>
            <a:chOff x="452" y="1057"/>
            <a:chExt cx="635" cy="635"/>
          </a:xfrm>
        </p:grpSpPr>
        <p:sp>
          <p:nvSpPr>
            <p:cNvPr id="64656" name="AutoShape 144">
              <a:extLst>
                <a:ext uri="{FF2B5EF4-FFF2-40B4-BE49-F238E27FC236}">
                  <a16:creationId xmlns:a16="http://schemas.microsoft.com/office/drawing/2014/main" id="{E62D4821-0C18-434C-A216-162711097E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57" name="AutoShape 145">
              <a:extLst>
                <a:ext uri="{FF2B5EF4-FFF2-40B4-BE49-F238E27FC236}">
                  <a16:creationId xmlns:a16="http://schemas.microsoft.com/office/drawing/2014/main" id="{670C99D7-D5B0-44C3-95DC-D6A993B47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58" name="AutoShape 146">
            <a:extLst>
              <a:ext uri="{FF2B5EF4-FFF2-40B4-BE49-F238E27FC236}">
                <a16:creationId xmlns:a16="http://schemas.microsoft.com/office/drawing/2014/main" id="{D1F19B8F-4CD5-40AE-86F1-B3A8B4526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908050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63" name="Group 151">
            <a:extLst>
              <a:ext uri="{FF2B5EF4-FFF2-40B4-BE49-F238E27FC236}">
                <a16:creationId xmlns:a16="http://schemas.microsoft.com/office/drawing/2014/main" id="{94AD10AF-B410-4162-A906-940CD7CFAC77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2852738"/>
            <a:ext cx="1439862" cy="1439862"/>
            <a:chOff x="452" y="1057"/>
            <a:chExt cx="635" cy="635"/>
          </a:xfrm>
        </p:grpSpPr>
        <p:sp>
          <p:nvSpPr>
            <p:cNvPr id="64664" name="AutoShape 152">
              <a:extLst>
                <a:ext uri="{FF2B5EF4-FFF2-40B4-BE49-F238E27FC236}">
                  <a16:creationId xmlns:a16="http://schemas.microsoft.com/office/drawing/2014/main" id="{DBEDEBE8-1ED3-47BD-B3BB-36508F880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65" name="AutoShape 153">
              <a:extLst>
                <a:ext uri="{FF2B5EF4-FFF2-40B4-BE49-F238E27FC236}">
                  <a16:creationId xmlns:a16="http://schemas.microsoft.com/office/drawing/2014/main" id="{269FB890-00B7-4429-B763-793F36DDC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66" name="AutoShape 154">
            <a:extLst>
              <a:ext uri="{FF2B5EF4-FFF2-40B4-BE49-F238E27FC236}">
                <a16:creationId xmlns:a16="http://schemas.microsoft.com/office/drawing/2014/main" id="{0D55238F-9750-45DB-8349-9747850BB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2852738"/>
            <a:ext cx="1439862" cy="143986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671" name="Group 159">
            <a:extLst>
              <a:ext uri="{FF2B5EF4-FFF2-40B4-BE49-F238E27FC236}">
                <a16:creationId xmlns:a16="http://schemas.microsoft.com/office/drawing/2014/main" id="{1EDFE2DD-AF1B-4CFB-AB3E-6CA05E180E88}"/>
              </a:ext>
            </a:extLst>
          </p:cNvPr>
          <p:cNvGrpSpPr>
            <a:grpSpLocks/>
          </p:cNvGrpSpPr>
          <p:nvPr/>
        </p:nvGrpSpPr>
        <p:grpSpPr bwMode="auto">
          <a:xfrm>
            <a:off x="7977188" y="4797425"/>
            <a:ext cx="1439862" cy="1439863"/>
            <a:chOff x="452" y="1057"/>
            <a:chExt cx="635" cy="635"/>
          </a:xfrm>
        </p:grpSpPr>
        <p:sp>
          <p:nvSpPr>
            <p:cNvPr id="64672" name="AutoShape 160">
              <a:extLst>
                <a:ext uri="{FF2B5EF4-FFF2-40B4-BE49-F238E27FC236}">
                  <a16:creationId xmlns:a16="http://schemas.microsoft.com/office/drawing/2014/main" id="{B6CC5329-423A-447E-9AE1-209D5C816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969696"/>
            </a:solidFill>
            <a:ln w="762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73" name="AutoShape 161">
              <a:extLst>
                <a:ext uri="{FF2B5EF4-FFF2-40B4-BE49-F238E27FC236}">
                  <a16:creationId xmlns:a16="http://schemas.microsoft.com/office/drawing/2014/main" id="{B7CA18F1-218D-4F7B-B7BE-8A713D187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057"/>
              <a:ext cx="635" cy="635"/>
            </a:xfrm>
            <a:prstGeom prst="roundRect">
              <a:avLst>
                <a:gd name="adj" fmla="val 9361"/>
              </a:avLst>
            </a:prstGeom>
            <a:solidFill>
              <a:srgbClr val="333333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674" name="AutoShape 162">
            <a:extLst>
              <a:ext uri="{FF2B5EF4-FFF2-40B4-BE49-F238E27FC236}">
                <a16:creationId xmlns:a16="http://schemas.microsoft.com/office/drawing/2014/main" id="{264FC90E-C9F4-440C-9EB9-D824B354C3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4797425"/>
            <a:ext cx="1439862" cy="143986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4768" name="Group 256">
            <a:extLst>
              <a:ext uri="{FF2B5EF4-FFF2-40B4-BE49-F238E27FC236}">
                <a16:creationId xmlns:a16="http://schemas.microsoft.com/office/drawing/2014/main" id="{EDB709BD-734D-4FF1-B55F-7D341A3A5D10}"/>
              </a:ext>
            </a:extLst>
          </p:cNvPr>
          <p:cNvGrpSpPr>
            <a:grpSpLocks/>
          </p:cNvGrpSpPr>
          <p:nvPr/>
        </p:nvGrpSpPr>
        <p:grpSpPr bwMode="auto">
          <a:xfrm>
            <a:off x="547688" y="965200"/>
            <a:ext cx="1319212" cy="1323975"/>
            <a:chOff x="476" y="1085"/>
            <a:chExt cx="582" cy="584"/>
          </a:xfrm>
        </p:grpSpPr>
        <p:sp>
          <p:nvSpPr>
            <p:cNvPr id="64769" name="AutoShape 257">
              <a:extLst>
                <a:ext uri="{FF2B5EF4-FFF2-40B4-BE49-F238E27FC236}">
                  <a16:creationId xmlns:a16="http://schemas.microsoft.com/office/drawing/2014/main" id="{6E5F1417-01FE-4B0F-80F1-13350B022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70" name="AutoShape 258">
              <a:extLst>
                <a:ext uri="{FF2B5EF4-FFF2-40B4-BE49-F238E27FC236}">
                  <a16:creationId xmlns:a16="http://schemas.microsoft.com/office/drawing/2014/main" id="{59044E1B-1EFD-4626-8602-B8888EACD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71" name="Group 259">
            <a:extLst>
              <a:ext uri="{FF2B5EF4-FFF2-40B4-BE49-F238E27FC236}">
                <a16:creationId xmlns:a16="http://schemas.microsoft.com/office/drawing/2014/main" id="{E2366A43-AF04-431C-B032-BB862C5B2284}"/>
              </a:ext>
            </a:extLst>
          </p:cNvPr>
          <p:cNvGrpSpPr>
            <a:grpSpLocks/>
          </p:cNvGrpSpPr>
          <p:nvPr/>
        </p:nvGrpSpPr>
        <p:grpSpPr bwMode="auto">
          <a:xfrm>
            <a:off x="2419350" y="965200"/>
            <a:ext cx="1319213" cy="1323975"/>
            <a:chOff x="476" y="1085"/>
            <a:chExt cx="582" cy="584"/>
          </a:xfrm>
        </p:grpSpPr>
        <p:sp>
          <p:nvSpPr>
            <p:cNvPr id="64772" name="AutoShape 260">
              <a:extLst>
                <a:ext uri="{FF2B5EF4-FFF2-40B4-BE49-F238E27FC236}">
                  <a16:creationId xmlns:a16="http://schemas.microsoft.com/office/drawing/2014/main" id="{6380B7D3-0789-4A7D-A4C4-6D604C58E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73" name="AutoShape 261">
              <a:extLst>
                <a:ext uri="{FF2B5EF4-FFF2-40B4-BE49-F238E27FC236}">
                  <a16:creationId xmlns:a16="http://schemas.microsoft.com/office/drawing/2014/main" id="{A4A07277-5D94-4790-AF69-30165B533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74" name="Group 262">
            <a:extLst>
              <a:ext uri="{FF2B5EF4-FFF2-40B4-BE49-F238E27FC236}">
                <a16:creationId xmlns:a16="http://schemas.microsoft.com/office/drawing/2014/main" id="{14C39D16-74AF-4FD4-9DCB-78E208401CDE}"/>
              </a:ext>
            </a:extLst>
          </p:cNvPr>
          <p:cNvGrpSpPr>
            <a:grpSpLocks/>
          </p:cNvGrpSpPr>
          <p:nvPr/>
        </p:nvGrpSpPr>
        <p:grpSpPr bwMode="auto">
          <a:xfrm>
            <a:off x="547688" y="2909888"/>
            <a:ext cx="1319212" cy="1323975"/>
            <a:chOff x="476" y="1085"/>
            <a:chExt cx="582" cy="584"/>
          </a:xfrm>
        </p:grpSpPr>
        <p:sp>
          <p:nvSpPr>
            <p:cNvPr id="64775" name="AutoShape 263">
              <a:extLst>
                <a:ext uri="{FF2B5EF4-FFF2-40B4-BE49-F238E27FC236}">
                  <a16:creationId xmlns:a16="http://schemas.microsoft.com/office/drawing/2014/main" id="{99CC7149-ADE7-4B6D-A610-D125A9E38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76" name="AutoShape 264">
              <a:extLst>
                <a:ext uri="{FF2B5EF4-FFF2-40B4-BE49-F238E27FC236}">
                  <a16:creationId xmlns:a16="http://schemas.microsoft.com/office/drawing/2014/main" id="{C14193FA-8E84-4780-8168-51334565C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77" name="Group 265">
            <a:extLst>
              <a:ext uri="{FF2B5EF4-FFF2-40B4-BE49-F238E27FC236}">
                <a16:creationId xmlns:a16="http://schemas.microsoft.com/office/drawing/2014/main" id="{530CBC75-8E7F-4A49-9716-28AF9A85D9EF}"/>
              </a:ext>
            </a:extLst>
          </p:cNvPr>
          <p:cNvGrpSpPr>
            <a:grpSpLocks/>
          </p:cNvGrpSpPr>
          <p:nvPr/>
        </p:nvGrpSpPr>
        <p:grpSpPr bwMode="auto">
          <a:xfrm>
            <a:off x="2419350" y="2909888"/>
            <a:ext cx="1319213" cy="1323975"/>
            <a:chOff x="476" y="1085"/>
            <a:chExt cx="582" cy="584"/>
          </a:xfrm>
        </p:grpSpPr>
        <p:sp>
          <p:nvSpPr>
            <p:cNvPr id="64778" name="AutoShape 266">
              <a:extLst>
                <a:ext uri="{FF2B5EF4-FFF2-40B4-BE49-F238E27FC236}">
                  <a16:creationId xmlns:a16="http://schemas.microsoft.com/office/drawing/2014/main" id="{D11FE3AE-685F-41CB-B6C2-ED7AC2617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79" name="AutoShape 267">
              <a:extLst>
                <a:ext uri="{FF2B5EF4-FFF2-40B4-BE49-F238E27FC236}">
                  <a16:creationId xmlns:a16="http://schemas.microsoft.com/office/drawing/2014/main" id="{F59FF415-7FC9-40CF-A8B0-DBA8D55E8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80" name="Group 268">
            <a:extLst>
              <a:ext uri="{FF2B5EF4-FFF2-40B4-BE49-F238E27FC236}">
                <a16:creationId xmlns:a16="http://schemas.microsoft.com/office/drawing/2014/main" id="{DD5D8D5B-47D1-401D-9CF9-006671C7DA52}"/>
              </a:ext>
            </a:extLst>
          </p:cNvPr>
          <p:cNvGrpSpPr>
            <a:grpSpLocks/>
          </p:cNvGrpSpPr>
          <p:nvPr/>
        </p:nvGrpSpPr>
        <p:grpSpPr bwMode="auto">
          <a:xfrm>
            <a:off x="547688" y="4854575"/>
            <a:ext cx="1319212" cy="1323975"/>
            <a:chOff x="476" y="1085"/>
            <a:chExt cx="582" cy="584"/>
          </a:xfrm>
        </p:grpSpPr>
        <p:sp>
          <p:nvSpPr>
            <p:cNvPr id="64781" name="AutoShape 269">
              <a:extLst>
                <a:ext uri="{FF2B5EF4-FFF2-40B4-BE49-F238E27FC236}">
                  <a16:creationId xmlns:a16="http://schemas.microsoft.com/office/drawing/2014/main" id="{29AC69E9-6138-4A9E-9AD8-09D287D3E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82" name="AutoShape 270">
              <a:extLst>
                <a:ext uri="{FF2B5EF4-FFF2-40B4-BE49-F238E27FC236}">
                  <a16:creationId xmlns:a16="http://schemas.microsoft.com/office/drawing/2014/main" id="{0FD6140C-8E8B-40A3-B6CF-421AF66B0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83" name="Group 271">
            <a:extLst>
              <a:ext uri="{FF2B5EF4-FFF2-40B4-BE49-F238E27FC236}">
                <a16:creationId xmlns:a16="http://schemas.microsoft.com/office/drawing/2014/main" id="{8AFD2A02-CD1E-415D-9844-F8939D5C2E4B}"/>
              </a:ext>
            </a:extLst>
          </p:cNvPr>
          <p:cNvGrpSpPr>
            <a:grpSpLocks/>
          </p:cNvGrpSpPr>
          <p:nvPr/>
        </p:nvGrpSpPr>
        <p:grpSpPr bwMode="auto">
          <a:xfrm>
            <a:off x="2419350" y="4854575"/>
            <a:ext cx="1319213" cy="1323975"/>
            <a:chOff x="476" y="1085"/>
            <a:chExt cx="582" cy="584"/>
          </a:xfrm>
        </p:grpSpPr>
        <p:sp>
          <p:nvSpPr>
            <p:cNvPr id="64784" name="AutoShape 272">
              <a:extLst>
                <a:ext uri="{FF2B5EF4-FFF2-40B4-BE49-F238E27FC236}">
                  <a16:creationId xmlns:a16="http://schemas.microsoft.com/office/drawing/2014/main" id="{A04712C4-32F5-42F0-A9BF-FBB17877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85" name="AutoShape 273">
              <a:extLst>
                <a:ext uri="{FF2B5EF4-FFF2-40B4-BE49-F238E27FC236}">
                  <a16:creationId xmlns:a16="http://schemas.microsoft.com/office/drawing/2014/main" id="{BE26A0FE-6BE6-4027-BF7A-E44CAF9CC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86" name="Group 274">
            <a:extLst>
              <a:ext uri="{FF2B5EF4-FFF2-40B4-BE49-F238E27FC236}">
                <a16:creationId xmlns:a16="http://schemas.microsoft.com/office/drawing/2014/main" id="{B546669D-A1DB-4653-BAC8-08110A341F3F}"/>
              </a:ext>
            </a:extLst>
          </p:cNvPr>
          <p:cNvGrpSpPr>
            <a:grpSpLocks/>
          </p:cNvGrpSpPr>
          <p:nvPr/>
        </p:nvGrpSpPr>
        <p:grpSpPr bwMode="auto">
          <a:xfrm>
            <a:off x="4291013" y="965200"/>
            <a:ext cx="1319212" cy="1323975"/>
            <a:chOff x="476" y="1085"/>
            <a:chExt cx="582" cy="584"/>
          </a:xfrm>
        </p:grpSpPr>
        <p:sp>
          <p:nvSpPr>
            <p:cNvPr id="64787" name="AutoShape 275">
              <a:extLst>
                <a:ext uri="{FF2B5EF4-FFF2-40B4-BE49-F238E27FC236}">
                  <a16:creationId xmlns:a16="http://schemas.microsoft.com/office/drawing/2014/main" id="{0A516D89-805C-4880-83CA-74F40CE43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88" name="AutoShape 276">
              <a:extLst>
                <a:ext uri="{FF2B5EF4-FFF2-40B4-BE49-F238E27FC236}">
                  <a16:creationId xmlns:a16="http://schemas.microsoft.com/office/drawing/2014/main" id="{705FB94F-F158-4CA8-A108-DBE36E253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89" name="Group 277">
            <a:extLst>
              <a:ext uri="{FF2B5EF4-FFF2-40B4-BE49-F238E27FC236}">
                <a16:creationId xmlns:a16="http://schemas.microsoft.com/office/drawing/2014/main" id="{02771EEA-6FDC-42F4-B134-79542B217E51}"/>
              </a:ext>
            </a:extLst>
          </p:cNvPr>
          <p:cNvGrpSpPr>
            <a:grpSpLocks/>
          </p:cNvGrpSpPr>
          <p:nvPr/>
        </p:nvGrpSpPr>
        <p:grpSpPr bwMode="auto">
          <a:xfrm>
            <a:off x="6162675" y="965200"/>
            <a:ext cx="1319213" cy="1323975"/>
            <a:chOff x="476" y="1085"/>
            <a:chExt cx="582" cy="584"/>
          </a:xfrm>
        </p:grpSpPr>
        <p:sp>
          <p:nvSpPr>
            <p:cNvPr id="64790" name="AutoShape 278">
              <a:extLst>
                <a:ext uri="{FF2B5EF4-FFF2-40B4-BE49-F238E27FC236}">
                  <a16:creationId xmlns:a16="http://schemas.microsoft.com/office/drawing/2014/main" id="{9C4CC88E-711B-4215-8519-AD34E1A811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91" name="AutoShape 279">
              <a:extLst>
                <a:ext uri="{FF2B5EF4-FFF2-40B4-BE49-F238E27FC236}">
                  <a16:creationId xmlns:a16="http://schemas.microsoft.com/office/drawing/2014/main" id="{5B4DE9FE-0029-4F21-B5BD-EC8F7141B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92" name="Group 280">
            <a:extLst>
              <a:ext uri="{FF2B5EF4-FFF2-40B4-BE49-F238E27FC236}">
                <a16:creationId xmlns:a16="http://schemas.microsoft.com/office/drawing/2014/main" id="{B18CF6AB-10EA-44F2-B708-FBEE2E2D9BDF}"/>
              </a:ext>
            </a:extLst>
          </p:cNvPr>
          <p:cNvGrpSpPr>
            <a:grpSpLocks/>
          </p:cNvGrpSpPr>
          <p:nvPr/>
        </p:nvGrpSpPr>
        <p:grpSpPr bwMode="auto">
          <a:xfrm>
            <a:off x="4291013" y="2909888"/>
            <a:ext cx="1319212" cy="1323975"/>
            <a:chOff x="476" y="1085"/>
            <a:chExt cx="582" cy="584"/>
          </a:xfrm>
        </p:grpSpPr>
        <p:sp>
          <p:nvSpPr>
            <p:cNvPr id="64793" name="AutoShape 281">
              <a:extLst>
                <a:ext uri="{FF2B5EF4-FFF2-40B4-BE49-F238E27FC236}">
                  <a16:creationId xmlns:a16="http://schemas.microsoft.com/office/drawing/2014/main" id="{46495C3D-3D7B-4F7F-8AF1-812A6A446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94" name="AutoShape 282">
              <a:extLst>
                <a:ext uri="{FF2B5EF4-FFF2-40B4-BE49-F238E27FC236}">
                  <a16:creationId xmlns:a16="http://schemas.microsoft.com/office/drawing/2014/main" id="{48554867-18ED-4312-A87C-C2DCCB8EB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95" name="Group 283">
            <a:extLst>
              <a:ext uri="{FF2B5EF4-FFF2-40B4-BE49-F238E27FC236}">
                <a16:creationId xmlns:a16="http://schemas.microsoft.com/office/drawing/2014/main" id="{6EF16C52-A6A8-413F-AD8E-4313FF0428D4}"/>
              </a:ext>
            </a:extLst>
          </p:cNvPr>
          <p:cNvGrpSpPr>
            <a:grpSpLocks/>
          </p:cNvGrpSpPr>
          <p:nvPr/>
        </p:nvGrpSpPr>
        <p:grpSpPr bwMode="auto">
          <a:xfrm>
            <a:off x="6162675" y="2909888"/>
            <a:ext cx="1319213" cy="1323975"/>
            <a:chOff x="476" y="1085"/>
            <a:chExt cx="582" cy="584"/>
          </a:xfrm>
        </p:grpSpPr>
        <p:sp>
          <p:nvSpPr>
            <p:cNvPr id="64796" name="AutoShape 284">
              <a:extLst>
                <a:ext uri="{FF2B5EF4-FFF2-40B4-BE49-F238E27FC236}">
                  <a16:creationId xmlns:a16="http://schemas.microsoft.com/office/drawing/2014/main" id="{493E0915-7118-4DE6-A7E6-000287CB6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797" name="AutoShape 285">
              <a:extLst>
                <a:ext uri="{FF2B5EF4-FFF2-40B4-BE49-F238E27FC236}">
                  <a16:creationId xmlns:a16="http://schemas.microsoft.com/office/drawing/2014/main" id="{E0DCEA64-5708-429E-BBD2-E9B0E62D3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98" name="Group 286">
            <a:extLst>
              <a:ext uri="{FF2B5EF4-FFF2-40B4-BE49-F238E27FC236}">
                <a16:creationId xmlns:a16="http://schemas.microsoft.com/office/drawing/2014/main" id="{F5641F79-0079-4A0B-A189-06881CFD7ED2}"/>
              </a:ext>
            </a:extLst>
          </p:cNvPr>
          <p:cNvGrpSpPr>
            <a:grpSpLocks/>
          </p:cNvGrpSpPr>
          <p:nvPr/>
        </p:nvGrpSpPr>
        <p:grpSpPr bwMode="auto">
          <a:xfrm>
            <a:off x="4291013" y="4854575"/>
            <a:ext cx="1319212" cy="1323975"/>
            <a:chOff x="476" y="1085"/>
            <a:chExt cx="582" cy="584"/>
          </a:xfrm>
        </p:grpSpPr>
        <p:sp>
          <p:nvSpPr>
            <p:cNvPr id="64799" name="AutoShape 287">
              <a:extLst>
                <a:ext uri="{FF2B5EF4-FFF2-40B4-BE49-F238E27FC236}">
                  <a16:creationId xmlns:a16="http://schemas.microsoft.com/office/drawing/2014/main" id="{562FDB97-6E85-4AC4-B2A5-F134CF95D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00" name="AutoShape 288">
              <a:extLst>
                <a:ext uri="{FF2B5EF4-FFF2-40B4-BE49-F238E27FC236}">
                  <a16:creationId xmlns:a16="http://schemas.microsoft.com/office/drawing/2014/main" id="{5CB1F747-5915-44F3-A546-23C607BF5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801" name="Group 289">
            <a:extLst>
              <a:ext uri="{FF2B5EF4-FFF2-40B4-BE49-F238E27FC236}">
                <a16:creationId xmlns:a16="http://schemas.microsoft.com/office/drawing/2014/main" id="{8DC25E76-28D1-4E63-AE43-8D439770CF02}"/>
              </a:ext>
            </a:extLst>
          </p:cNvPr>
          <p:cNvGrpSpPr>
            <a:grpSpLocks/>
          </p:cNvGrpSpPr>
          <p:nvPr/>
        </p:nvGrpSpPr>
        <p:grpSpPr bwMode="auto">
          <a:xfrm>
            <a:off x="6162675" y="4854575"/>
            <a:ext cx="1319213" cy="1323975"/>
            <a:chOff x="476" y="1085"/>
            <a:chExt cx="582" cy="584"/>
          </a:xfrm>
        </p:grpSpPr>
        <p:sp>
          <p:nvSpPr>
            <p:cNvPr id="64802" name="AutoShape 290">
              <a:extLst>
                <a:ext uri="{FF2B5EF4-FFF2-40B4-BE49-F238E27FC236}">
                  <a16:creationId xmlns:a16="http://schemas.microsoft.com/office/drawing/2014/main" id="{093B944B-103C-49F3-B05D-9C271DB8E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03" name="AutoShape 291">
              <a:extLst>
                <a:ext uri="{FF2B5EF4-FFF2-40B4-BE49-F238E27FC236}">
                  <a16:creationId xmlns:a16="http://schemas.microsoft.com/office/drawing/2014/main" id="{56AF1E6C-FDE4-4D8C-89A1-72F1917E1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804" name="Group 292">
            <a:extLst>
              <a:ext uri="{FF2B5EF4-FFF2-40B4-BE49-F238E27FC236}">
                <a16:creationId xmlns:a16="http://schemas.microsoft.com/office/drawing/2014/main" id="{25E77F06-D84E-4766-A070-4F393116A381}"/>
              </a:ext>
            </a:extLst>
          </p:cNvPr>
          <p:cNvGrpSpPr>
            <a:grpSpLocks/>
          </p:cNvGrpSpPr>
          <p:nvPr/>
        </p:nvGrpSpPr>
        <p:grpSpPr bwMode="auto">
          <a:xfrm>
            <a:off x="8035925" y="965200"/>
            <a:ext cx="1319213" cy="1323975"/>
            <a:chOff x="476" y="1085"/>
            <a:chExt cx="582" cy="584"/>
          </a:xfrm>
        </p:grpSpPr>
        <p:sp>
          <p:nvSpPr>
            <p:cNvPr id="64805" name="AutoShape 293">
              <a:extLst>
                <a:ext uri="{FF2B5EF4-FFF2-40B4-BE49-F238E27FC236}">
                  <a16:creationId xmlns:a16="http://schemas.microsoft.com/office/drawing/2014/main" id="{2483635F-70FA-4A8D-AB4B-B1C55E7AA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06" name="AutoShape 294">
              <a:extLst>
                <a:ext uri="{FF2B5EF4-FFF2-40B4-BE49-F238E27FC236}">
                  <a16:creationId xmlns:a16="http://schemas.microsoft.com/office/drawing/2014/main" id="{0C39B5A2-2C19-4E33-80C6-3077B7DF8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807" name="Group 295">
            <a:extLst>
              <a:ext uri="{FF2B5EF4-FFF2-40B4-BE49-F238E27FC236}">
                <a16:creationId xmlns:a16="http://schemas.microsoft.com/office/drawing/2014/main" id="{BCD19EFD-9C47-4E40-8A6E-2377D98977B6}"/>
              </a:ext>
            </a:extLst>
          </p:cNvPr>
          <p:cNvGrpSpPr>
            <a:grpSpLocks/>
          </p:cNvGrpSpPr>
          <p:nvPr/>
        </p:nvGrpSpPr>
        <p:grpSpPr bwMode="auto">
          <a:xfrm>
            <a:off x="8035925" y="2909888"/>
            <a:ext cx="1319213" cy="1323975"/>
            <a:chOff x="476" y="1085"/>
            <a:chExt cx="582" cy="584"/>
          </a:xfrm>
        </p:grpSpPr>
        <p:sp>
          <p:nvSpPr>
            <p:cNvPr id="64808" name="AutoShape 296">
              <a:extLst>
                <a:ext uri="{FF2B5EF4-FFF2-40B4-BE49-F238E27FC236}">
                  <a16:creationId xmlns:a16="http://schemas.microsoft.com/office/drawing/2014/main" id="{B90F61DE-3645-4680-A703-1C24AD062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09" name="AutoShape 297">
              <a:extLst>
                <a:ext uri="{FF2B5EF4-FFF2-40B4-BE49-F238E27FC236}">
                  <a16:creationId xmlns:a16="http://schemas.microsoft.com/office/drawing/2014/main" id="{3B45353A-045C-49B5-A066-3B1EE85A9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810" name="Group 298">
            <a:extLst>
              <a:ext uri="{FF2B5EF4-FFF2-40B4-BE49-F238E27FC236}">
                <a16:creationId xmlns:a16="http://schemas.microsoft.com/office/drawing/2014/main" id="{2AA028A1-2166-46A1-A314-C14474467424}"/>
              </a:ext>
            </a:extLst>
          </p:cNvPr>
          <p:cNvGrpSpPr>
            <a:grpSpLocks/>
          </p:cNvGrpSpPr>
          <p:nvPr/>
        </p:nvGrpSpPr>
        <p:grpSpPr bwMode="auto">
          <a:xfrm>
            <a:off x="8035925" y="4854575"/>
            <a:ext cx="1319213" cy="1323975"/>
            <a:chOff x="476" y="1085"/>
            <a:chExt cx="582" cy="584"/>
          </a:xfrm>
        </p:grpSpPr>
        <p:sp>
          <p:nvSpPr>
            <p:cNvPr id="64811" name="AutoShape 299">
              <a:extLst>
                <a:ext uri="{FF2B5EF4-FFF2-40B4-BE49-F238E27FC236}">
                  <a16:creationId xmlns:a16="http://schemas.microsoft.com/office/drawing/2014/main" id="{30716FF1-A725-4F2F-BEC8-6F73927C0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" y="1085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812" name="AutoShape 300">
              <a:extLst>
                <a:ext uri="{FF2B5EF4-FFF2-40B4-BE49-F238E27FC236}">
                  <a16:creationId xmlns:a16="http://schemas.microsoft.com/office/drawing/2014/main" id="{61F89887-223E-4AA3-A201-4F8A3DFDC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" y="1389"/>
              <a:ext cx="580" cy="280"/>
            </a:xfrm>
            <a:prstGeom prst="roundRect">
              <a:avLst>
                <a:gd name="adj" fmla="val 12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4830" name="WordArt 318">
            <a:extLst>
              <a:ext uri="{FF2B5EF4-FFF2-40B4-BE49-F238E27FC236}">
                <a16:creationId xmlns:a16="http://schemas.microsoft.com/office/drawing/2014/main" id="{B5BD1BF3-82BC-411A-9645-A6E0215555A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1" name="WordArt 319">
            <a:extLst>
              <a:ext uri="{FF2B5EF4-FFF2-40B4-BE49-F238E27FC236}">
                <a16:creationId xmlns:a16="http://schemas.microsoft.com/office/drawing/2014/main" id="{05C48022-8DB4-4148-A243-4232D38B215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2" name="WordArt 320">
            <a:extLst>
              <a:ext uri="{FF2B5EF4-FFF2-40B4-BE49-F238E27FC236}">
                <a16:creationId xmlns:a16="http://schemas.microsoft.com/office/drawing/2014/main" id="{FFA45D66-309F-4ACD-BE28-5BEF9561750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3" name="WordArt 321">
            <a:extLst>
              <a:ext uri="{FF2B5EF4-FFF2-40B4-BE49-F238E27FC236}">
                <a16:creationId xmlns:a16="http://schemas.microsoft.com/office/drawing/2014/main" id="{98C534FF-8B37-4191-894F-8C087CB95A0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4" name="WordArt 322">
            <a:extLst>
              <a:ext uri="{FF2B5EF4-FFF2-40B4-BE49-F238E27FC236}">
                <a16:creationId xmlns:a16="http://schemas.microsoft.com/office/drawing/2014/main" id="{DC370C95-0F51-4E46-A8B8-9624A1ECACA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5" name="WordArt 323">
            <a:extLst>
              <a:ext uri="{FF2B5EF4-FFF2-40B4-BE49-F238E27FC236}">
                <a16:creationId xmlns:a16="http://schemas.microsoft.com/office/drawing/2014/main" id="{64EB91F5-E94B-4446-8823-2CBC09818C8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6" name="WordArt 324">
            <a:extLst>
              <a:ext uri="{FF2B5EF4-FFF2-40B4-BE49-F238E27FC236}">
                <a16:creationId xmlns:a16="http://schemas.microsoft.com/office/drawing/2014/main" id="{55386AEB-1498-464D-9C67-A41133011AD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7" name="WordArt 325">
            <a:extLst>
              <a:ext uri="{FF2B5EF4-FFF2-40B4-BE49-F238E27FC236}">
                <a16:creationId xmlns:a16="http://schemas.microsoft.com/office/drawing/2014/main" id="{3507765B-07D7-46C7-81DA-10279FDE14A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8" name="WordArt 326">
            <a:extLst>
              <a:ext uri="{FF2B5EF4-FFF2-40B4-BE49-F238E27FC236}">
                <a16:creationId xmlns:a16="http://schemas.microsoft.com/office/drawing/2014/main" id="{8270D662-96BD-479D-A5A4-9F9FC92E6F6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39" name="WordArt 327">
            <a:extLst>
              <a:ext uri="{FF2B5EF4-FFF2-40B4-BE49-F238E27FC236}">
                <a16:creationId xmlns:a16="http://schemas.microsoft.com/office/drawing/2014/main" id="{F37603B5-4436-4A3F-9330-A7B26E23E92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40" name="WordArt 328">
            <a:extLst>
              <a:ext uri="{FF2B5EF4-FFF2-40B4-BE49-F238E27FC236}">
                <a16:creationId xmlns:a16="http://schemas.microsoft.com/office/drawing/2014/main" id="{D06D43B3-5030-48B1-928C-558E0CA3AAA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41" name="WordArt 329">
            <a:extLst>
              <a:ext uri="{FF2B5EF4-FFF2-40B4-BE49-F238E27FC236}">
                <a16:creationId xmlns:a16="http://schemas.microsoft.com/office/drawing/2014/main" id="{B414E0E7-130D-431D-8764-1FDA8B42D1E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42" name="WordArt 330">
            <a:extLst>
              <a:ext uri="{FF2B5EF4-FFF2-40B4-BE49-F238E27FC236}">
                <a16:creationId xmlns:a16="http://schemas.microsoft.com/office/drawing/2014/main" id="{3610BAB0-5BFD-4ADC-85E2-F6B579B5B12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43" name="WordArt 331">
            <a:extLst>
              <a:ext uri="{FF2B5EF4-FFF2-40B4-BE49-F238E27FC236}">
                <a16:creationId xmlns:a16="http://schemas.microsoft.com/office/drawing/2014/main" id="{4DFA94D6-5954-4AC7-BEFB-AB94F599C23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4844" name="WordArt 332">
            <a:extLst>
              <a:ext uri="{FF2B5EF4-FFF2-40B4-BE49-F238E27FC236}">
                <a16:creationId xmlns:a16="http://schemas.microsoft.com/office/drawing/2014/main" id="{1AA7D46E-DF72-47B8-A312-DA606D51573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AutoShape 12">
            <a:extLst>
              <a:ext uri="{FF2B5EF4-FFF2-40B4-BE49-F238E27FC236}">
                <a16:creationId xmlns:a16="http://schemas.microsoft.com/office/drawing/2014/main" id="{1DFF4A09-D848-4420-80A2-F8A03F2A9D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439863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49" name="AutoShape 13">
            <a:extLst>
              <a:ext uri="{FF2B5EF4-FFF2-40B4-BE49-F238E27FC236}">
                <a16:creationId xmlns:a16="http://schemas.microsoft.com/office/drawing/2014/main" id="{FDE1F665-3663-4B24-B9EF-334542E91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3" y="954088"/>
            <a:ext cx="1344612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87" name="AutoShape 51">
            <a:extLst>
              <a:ext uri="{FF2B5EF4-FFF2-40B4-BE49-F238E27FC236}">
                <a16:creationId xmlns:a16="http://schemas.microsoft.com/office/drawing/2014/main" id="{B2D8F6F8-8C72-414C-A0DB-EBFA57217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908050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88" name="AutoShape 52">
            <a:extLst>
              <a:ext uri="{FF2B5EF4-FFF2-40B4-BE49-F238E27FC236}">
                <a16:creationId xmlns:a16="http://schemas.microsoft.com/office/drawing/2014/main" id="{45483094-4C23-499E-A7E3-7F6380314A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954088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93" name="AutoShape 57">
            <a:extLst>
              <a:ext uri="{FF2B5EF4-FFF2-40B4-BE49-F238E27FC236}">
                <a16:creationId xmlns:a16="http://schemas.microsoft.com/office/drawing/2014/main" id="{FD8DDC8C-715E-42E6-A24A-507A526B1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908050"/>
            <a:ext cx="1439863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94" name="AutoShape 58">
            <a:extLst>
              <a:ext uri="{FF2B5EF4-FFF2-40B4-BE49-F238E27FC236}">
                <a16:creationId xmlns:a16="http://schemas.microsoft.com/office/drawing/2014/main" id="{EC3B743A-3D32-4988-A40F-0FF0BDE52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954088"/>
            <a:ext cx="1344612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599" name="AutoShape 63">
            <a:extLst>
              <a:ext uri="{FF2B5EF4-FFF2-40B4-BE49-F238E27FC236}">
                <a16:creationId xmlns:a16="http://schemas.microsoft.com/office/drawing/2014/main" id="{35B47B75-5CDB-47CD-A963-6AC4B8B021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908050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00" name="AutoShape 64">
            <a:extLst>
              <a:ext uri="{FF2B5EF4-FFF2-40B4-BE49-F238E27FC236}">
                <a16:creationId xmlns:a16="http://schemas.microsoft.com/office/drawing/2014/main" id="{3A22025B-1A23-477B-9F59-6E59909AED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3150" y="954088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05" name="AutoShape 69">
            <a:extLst>
              <a:ext uri="{FF2B5EF4-FFF2-40B4-BE49-F238E27FC236}">
                <a16:creationId xmlns:a16="http://schemas.microsoft.com/office/drawing/2014/main" id="{F5E40C98-60C9-49DE-9B1B-5753218C1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908050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06" name="AutoShape 70">
            <a:extLst>
              <a:ext uri="{FF2B5EF4-FFF2-40B4-BE49-F238E27FC236}">
                <a16:creationId xmlns:a16="http://schemas.microsoft.com/office/drawing/2014/main" id="{2A90B651-53DC-49FD-A0D8-768B51A45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400" y="954088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11" name="AutoShape 75">
            <a:extLst>
              <a:ext uri="{FF2B5EF4-FFF2-40B4-BE49-F238E27FC236}">
                <a16:creationId xmlns:a16="http://schemas.microsoft.com/office/drawing/2014/main" id="{86689FC7-0B44-4615-8E76-B8718F493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852738"/>
            <a:ext cx="1439863" cy="1439862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12" name="AutoShape 76">
            <a:extLst>
              <a:ext uri="{FF2B5EF4-FFF2-40B4-BE49-F238E27FC236}">
                <a16:creationId xmlns:a16="http://schemas.microsoft.com/office/drawing/2014/main" id="{24EAC139-14F3-4040-82EC-8032AC7A2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3" y="2898775"/>
            <a:ext cx="1344612" cy="134461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17" name="AutoShape 81">
            <a:extLst>
              <a:ext uri="{FF2B5EF4-FFF2-40B4-BE49-F238E27FC236}">
                <a16:creationId xmlns:a16="http://schemas.microsoft.com/office/drawing/2014/main" id="{CA35913A-5BEE-4148-9CE3-C00CCC88A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2852738"/>
            <a:ext cx="1439862" cy="1439862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18" name="AutoShape 82">
            <a:extLst>
              <a:ext uri="{FF2B5EF4-FFF2-40B4-BE49-F238E27FC236}">
                <a16:creationId xmlns:a16="http://schemas.microsoft.com/office/drawing/2014/main" id="{0F976A54-439E-4B11-8737-731447F530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2898775"/>
            <a:ext cx="1344613" cy="134461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23" name="AutoShape 87">
            <a:extLst>
              <a:ext uri="{FF2B5EF4-FFF2-40B4-BE49-F238E27FC236}">
                <a16:creationId xmlns:a16="http://schemas.microsoft.com/office/drawing/2014/main" id="{902E35AA-CECB-4D1F-B35F-937775E2D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2852738"/>
            <a:ext cx="1439863" cy="1439862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24" name="AutoShape 88">
            <a:extLst>
              <a:ext uri="{FF2B5EF4-FFF2-40B4-BE49-F238E27FC236}">
                <a16:creationId xmlns:a16="http://schemas.microsoft.com/office/drawing/2014/main" id="{13C911D8-77A9-402C-AF6D-408B0CA3E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2898775"/>
            <a:ext cx="1344612" cy="134461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29" name="AutoShape 93">
            <a:extLst>
              <a:ext uri="{FF2B5EF4-FFF2-40B4-BE49-F238E27FC236}">
                <a16:creationId xmlns:a16="http://schemas.microsoft.com/office/drawing/2014/main" id="{C18E4C43-073D-4E3D-8C84-BF93FBFFB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2852738"/>
            <a:ext cx="1439862" cy="1439862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30" name="AutoShape 94">
            <a:extLst>
              <a:ext uri="{FF2B5EF4-FFF2-40B4-BE49-F238E27FC236}">
                <a16:creationId xmlns:a16="http://schemas.microsoft.com/office/drawing/2014/main" id="{B6B8AF45-60DB-478D-A036-6703FB3BE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3150" y="2898775"/>
            <a:ext cx="1344613" cy="134461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35" name="AutoShape 99">
            <a:extLst>
              <a:ext uri="{FF2B5EF4-FFF2-40B4-BE49-F238E27FC236}">
                <a16:creationId xmlns:a16="http://schemas.microsoft.com/office/drawing/2014/main" id="{618DF569-650C-4590-B818-844D425F8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2852738"/>
            <a:ext cx="1439862" cy="1439862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36" name="AutoShape 100">
            <a:extLst>
              <a:ext uri="{FF2B5EF4-FFF2-40B4-BE49-F238E27FC236}">
                <a16:creationId xmlns:a16="http://schemas.microsoft.com/office/drawing/2014/main" id="{E6B61B16-FEDD-4CFF-86CC-14B670665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400" y="2898775"/>
            <a:ext cx="1344613" cy="1344613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41" name="AutoShape 105">
            <a:extLst>
              <a:ext uri="{FF2B5EF4-FFF2-40B4-BE49-F238E27FC236}">
                <a16:creationId xmlns:a16="http://schemas.microsoft.com/office/drawing/2014/main" id="{447C67F6-D744-4398-A0AE-F7C03BB38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797425"/>
            <a:ext cx="1439863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42" name="AutoShape 106">
            <a:extLst>
              <a:ext uri="{FF2B5EF4-FFF2-40B4-BE49-F238E27FC236}">
                <a16:creationId xmlns:a16="http://schemas.microsoft.com/office/drawing/2014/main" id="{89EEE365-3BC3-4941-BBAB-90543F33E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163" y="4843463"/>
            <a:ext cx="1344612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47" name="AutoShape 111">
            <a:extLst>
              <a:ext uri="{FF2B5EF4-FFF2-40B4-BE49-F238E27FC236}">
                <a16:creationId xmlns:a16="http://schemas.microsoft.com/office/drawing/2014/main" id="{A829CE0C-305A-49F5-9E73-CAC86ECFE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0613" y="4797425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48" name="AutoShape 112">
            <a:extLst>
              <a:ext uri="{FF2B5EF4-FFF2-40B4-BE49-F238E27FC236}">
                <a16:creationId xmlns:a16="http://schemas.microsoft.com/office/drawing/2014/main" id="{A0E6C677-14F6-42D2-AEC7-043ED5B78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825" y="4843463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53" name="AutoShape 117">
            <a:extLst>
              <a:ext uri="{FF2B5EF4-FFF2-40B4-BE49-F238E27FC236}">
                <a16:creationId xmlns:a16="http://schemas.microsoft.com/office/drawing/2014/main" id="{134A3871-B777-43DC-9FA0-82F6671D70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5" y="4797425"/>
            <a:ext cx="1439863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54" name="AutoShape 118">
            <a:extLst>
              <a:ext uri="{FF2B5EF4-FFF2-40B4-BE49-F238E27FC236}">
                <a16:creationId xmlns:a16="http://schemas.microsoft.com/office/drawing/2014/main" id="{6F0D9BA3-C85C-4985-AD5A-71C42CEC00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488" y="4843463"/>
            <a:ext cx="1344612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59" name="AutoShape 123">
            <a:extLst>
              <a:ext uri="{FF2B5EF4-FFF2-40B4-BE49-F238E27FC236}">
                <a16:creationId xmlns:a16="http://schemas.microsoft.com/office/drawing/2014/main" id="{25899447-7497-4BBA-B94F-7A376767F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4797425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60" name="AutoShape 124">
            <a:extLst>
              <a:ext uri="{FF2B5EF4-FFF2-40B4-BE49-F238E27FC236}">
                <a16:creationId xmlns:a16="http://schemas.microsoft.com/office/drawing/2014/main" id="{4E150CA4-FA39-4795-949E-06B17BA3B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3150" y="4843463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65" name="AutoShape 129">
            <a:extLst>
              <a:ext uri="{FF2B5EF4-FFF2-40B4-BE49-F238E27FC236}">
                <a16:creationId xmlns:a16="http://schemas.microsoft.com/office/drawing/2014/main" id="{79874318-C3CA-4D12-ABC3-D601629D7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7188" y="4797425"/>
            <a:ext cx="1439862" cy="1439863"/>
          </a:xfrm>
          <a:prstGeom prst="roundRect">
            <a:avLst>
              <a:gd name="adj" fmla="val 9264"/>
            </a:avLst>
          </a:prstGeom>
          <a:gradFill rotWithShape="1">
            <a:gsLst>
              <a:gs pos="0">
                <a:srgbClr val="C0C0C0">
                  <a:gamma/>
                  <a:tint val="0"/>
                  <a:invGamma/>
                </a:srgbClr>
              </a:gs>
              <a:gs pos="100000">
                <a:srgbClr val="C0C0C0"/>
              </a:gs>
            </a:gsLst>
            <a:lin ang="5400000" scaled="1"/>
          </a:gradFill>
          <a:ln w="12700">
            <a:solidFill>
              <a:srgbClr val="96969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66" name="AutoShape 130">
            <a:extLst>
              <a:ext uri="{FF2B5EF4-FFF2-40B4-BE49-F238E27FC236}">
                <a16:creationId xmlns:a16="http://schemas.microsoft.com/office/drawing/2014/main" id="{EF589E39-6DC2-49BB-840D-40EF37F38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6400" y="4843463"/>
            <a:ext cx="1344613" cy="1344612"/>
          </a:xfrm>
          <a:prstGeom prst="roundRect">
            <a:avLst>
              <a:gd name="adj" fmla="val 9361"/>
            </a:avLst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66667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5670" name="Group 134">
            <a:extLst>
              <a:ext uri="{FF2B5EF4-FFF2-40B4-BE49-F238E27FC236}">
                <a16:creationId xmlns:a16="http://schemas.microsoft.com/office/drawing/2014/main" id="{C3AA4492-D189-4343-BA79-F07253899907}"/>
              </a:ext>
            </a:extLst>
          </p:cNvPr>
          <p:cNvGrpSpPr>
            <a:grpSpLocks/>
          </p:cNvGrpSpPr>
          <p:nvPr/>
        </p:nvGrpSpPr>
        <p:grpSpPr bwMode="auto">
          <a:xfrm>
            <a:off x="538163" y="979488"/>
            <a:ext cx="1344612" cy="1312862"/>
            <a:chOff x="1247" y="1096"/>
            <a:chExt cx="635" cy="611"/>
          </a:xfrm>
        </p:grpSpPr>
        <p:sp>
          <p:nvSpPr>
            <p:cNvPr id="65671" name="AutoShape 135">
              <a:extLst>
                <a:ext uri="{FF2B5EF4-FFF2-40B4-BE49-F238E27FC236}">
                  <a16:creationId xmlns:a16="http://schemas.microsoft.com/office/drawing/2014/main" id="{1F5A7A9D-3906-45B3-B60F-B1E30DCC3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2" name="AutoShape 136">
              <a:extLst>
                <a:ext uri="{FF2B5EF4-FFF2-40B4-BE49-F238E27FC236}">
                  <a16:creationId xmlns:a16="http://schemas.microsoft.com/office/drawing/2014/main" id="{9D37FBC4-AAC6-4814-8727-DE0483F8F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73" name="Group 137">
            <a:extLst>
              <a:ext uri="{FF2B5EF4-FFF2-40B4-BE49-F238E27FC236}">
                <a16:creationId xmlns:a16="http://schemas.microsoft.com/office/drawing/2014/main" id="{43A02114-2334-42AC-B213-BD0B2A33CEA4}"/>
              </a:ext>
            </a:extLst>
          </p:cNvPr>
          <p:cNvGrpSpPr>
            <a:grpSpLocks/>
          </p:cNvGrpSpPr>
          <p:nvPr/>
        </p:nvGrpSpPr>
        <p:grpSpPr bwMode="auto">
          <a:xfrm>
            <a:off x="2409825" y="979488"/>
            <a:ext cx="1344613" cy="1312862"/>
            <a:chOff x="1247" y="1096"/>
            <a:chExt cx="635" cy="611"/>
          </a:xfrm>
        </p:grpSpPr>
        <p:sp>
          <p:nvSpPr>
            <p:cNvPr id="65674" name="AutoShape 138">
              <a:extLst>
                <a:ext uri="{FF2B5EF4-FFF2-40B4-BE49-F238E27FC236}">
                  <a16:creationId xmlns:a16="http://schemas.microsoft.com/office/drawing/2014/main" id="{1788E408-B27F-4953-B390-420E5E454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5" name="AutoShape 139">
              <a:extLst>
                <a:ext uri="{FF2B5EF4-FFF2-40B4-BE49-F238E27FC236}">
                  <a16:creationId xmlns:a16="http://schemas.microsoft.com/office/drawing/2014/main" id="{55C4D22D-7AD4-4D69-BD48-F0109D026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76" name="Group 140">
            <a:extLst>
              <a:ext uri="{FF2B5EF4-FFF2-40B4-BE49-F238E27FC236}">
                <a16:creationId xmlns:a16="http://schemas.microsoft.com/office/drawing/2014/main" id="{3E13E368-21CF-4012-9B6B-28A50067E250}"/>
              </a:ext>
            </a:extLst>
          </p:cNvPr>
          <p:cNvGrpSpPr>
            <a:grpSpLocks/>
          </p:cNvGrpSpPr>
          <p:nvPr/>
        </p:nvGrpSpPr>
        <p:grpSpPr bwMode="auto">
          <a:xfrm>
            <a:off x="4281488" y="979488"/>
            <a:ext cx="1344612" cy="1312862"/>
            <a:chOff x="1247" y="1096"/>
            <a:chExt cx="635" cy="611"/>
          </a:xfrm>
        </p:grpSpPr>
        <p:sp>
          <p:nvSpPr>
            <p:cNvPr id="65677" name="AutoShape 141">
              <a:extLst>
                <a:ext uri="{FF2B5EF4-FFF2-40B4-BE49-F238E27FC236}">
                  <a16:creationId xmlns:a16="http://schemas.microsoft.com/office/drawing/2014/main" id="{B931E56D-45A4-455E-A436-4E7A4F4C2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8" name="AutoShape 142">
              <a:extLst>
                <a:ext uri="{FF2B5EF4-FFF2-40B4-BE49-F238E27FC236}">
                  <a16:creationId xmlns:a16="http://schemas.microsoft.com/office/drawing/2014/main" id="{DCFF4631-EBFD-4959-9B0D-434682826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79" name="Group 143">
            <a:extLst>
              <a:ext uri="{FF2B5EF4-FFF2-40B4-BE49-F238E27FC236}">
                <a16:creationId xmlns:a16="http://schemas.microsoft.com/office/drawing/2014/main" id="{C40E7141-A335-421C-BF6A-A1053B6B410C}"/>
              </a:ext>
            </a:extLst>
          </p:cNvPr>
          <p:cNvGrpSpPr>
            <a:grpSpLocks/>
          </p:cNvGrpSpPr>
          <p:nvPr/>
        </p:nvGrpSpPr>
        <p:grpSpPr bwMode="auto">
          <a:xfrm>
            <a:off x="6153150" y="979488"/>
            <a:ext cx="1344613" cy="1312862"/>
            <a:chOff x="1247" y="1096"/>
            <a:chExt cx="635" cy="611"/>
          </a:xfrm>
        </p:grpSpPr>
        <p:sp>
          <p:nvSpPr>
            <p:cNvPr id="65680" name="AutoShape 144">
              <a:extLst>
                <a:ext uri="{FF2B5EF4-FFF2-40B4-BE49-F238E27FC236}">
                  <a16:creationId xmlns:a16="http://schemas.microsoft.com/office/drawing/2014/main" id="{8F680B3B-8D6E-4DC3-8543-7ED63787C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1" name="AutoShape 145">
              <a:extLst>
                <a:ext uri="{FF2B5EF4-FFF2-40B4-BE49-F238E27FC236}">
                  <a16:creationId xmlns:a16="http://schemas.microsoft.com/office/drawing/2014/main" id="{7FB2392F-F5FC-4C67-B1B2-0D7D1F6D2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82" name="Group 146">
            <a:extLst>
              <a:ext uri="{FF2B5EF4-FFF2-40B4-BE49-F238E27FC236}">
                <a16:creationId xmlns:a16="http://schemas.microsoft.com/office/drawing/2014/main" id="{AE3F06BA-A1AA-4CC1-A0E4-94DDC9D92379}"/>
              </a:ext>
            </a:extLst>
          </p:cNvPr>
          <p:cNvGrpSpPr>
            <a:grpSpLocks/>
          </p:cNvGrpSpPr>
          <p:nvPr/>
        </p:nvGrpSpPr>
        <p:grpSpPr bwMode="auto">
          <a:xfrm>
            <a:off x="8026400" y="979488"/>
            <a:ext cx="1344613" cy="1312862"/>
            <a:chOff x="1247" y="1096"/>
            <a:chExt cx="635" cy="611"/>
          </a:xfrm>
        </p:grpSpPr>
        <p:sp>
          <p:nvSpPr>
            <p:cNvPr id="65683" name="AutoShape 147">
              <a:extLst>
                <a:ext uri="{FF2B5EF4-FFF2-40B4-BE49-F238E27FC236}">
                  <a16:creationId xmlns:a16="http://schemas.microsoft.com/office/drawing/2014/main" id="{32E9905C-CC96-49D0-BBCE-02949E29C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4" name="AutoShape 148">
              <a:extLst>
                <a:ext uri="{FF2B5EF4-FFF2-40B4-BE49-F238E27FC236}">
                  <a16:creationId xmlns:a16="http://schemas.microsoft.com/office/drawing/2014/main" id="{3227D381-CACA-426B-87A7-77FC8E39A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85" name="Group 149">
            <a:extLst>
              <a:ext uri="{FF2B5EF4-FFF2-40B4-BE49-F238E27FC236}">
                <a16:creationId xmlns:a16="http://schemas.microsoft.com/office/drawing/2014/main" id="{225F70EC-9E48-42D1-965B-6DCB2B5715A3}"/>
              </a:ext>
            </a:extLst>
          </p:cNvPr>
          <p:cNvGrpSpPr>
            <a:grpSpLocks/>
          </p:cNvGrpSpPr>
          <p:nvPr/>
        </p:nvGrpSpPr>
        <p:grpSpPr bwMode="auto">
          <a:xfrm>
            <a:off x="538163" y="2924175"/>
            <a:ext cx="1344612" cy="1312863"/>
            <a:chOff x="1247" y="1096"/>
            <a:chExt cx="635" cy="611"/>
          </a:xfrm>
        </p:grpSpPr>
        <p:sp>
          <p:nvSpPr>
            <p:cNvPr id="65686" name="AutoShape 150">
              <a:extLst>
                <a:ext uri="{FF2B5EF4-FFF2-40B4-BE49-F238E27FC236}">
                  <a16:creationId xmlns:a16="http://schemas.microsoft.com/office/drawing/2014/main" id="{AA7D4C64-200D-4F16-8EC2-C992047CE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87" name="AutoShape 151">
              <a:extLst>
                <a:ext uri="{FF2B5EF4-FFF2-40B4-BE49-F238E27FC236}">
                  <a16:creationId xmlns:a16="http://schemas.microsoft.com/office/drawing/2014/main" id="{C43BDBE9-53B1-43F9-B431-30BF40758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88" name="Group 152">
            <a:extLst>
              <a:ext uri="{FF2B5EF4-FFF2-40B4-BE49-F238E27FC236}">
                <a16:creationId xmlns:a16="http://schemas.microsoft.com/office/drawing/2014/main" id="{979F2162-CBB6-41C2-8E44-95EC307E89BE}"/>
              </a:ext>
            </a:extLst>
          </p:cNvPr>
          <p:cNvGrpSpPr>
            <a:grpSpLocks/>
          </p:cNvGrpSpPr>
          <p:nvPr/>
        </p:nvGrpSpPr>
        <p:grpSpPr bwMode="auto">
          <a:xfrm>
            <a:off x="2409825" y="2924175"/>
            <a:ext cx="1344613" cy="1312863"/>
            <a:chOff x="1247" y="1096"/>
            <a:chExt cx="635" cy="611"/>
          </a:xfrm>
        </p:grpSpPr>
        <p:sp>
          <p:nvSpPr>
            <p:cNvPr id="65689" name="AutoShape 153">
              <a:extLst>
                <a:ext uri="{FF2B5EF4-FFF2-40B4-BE49-F238E27FC236}">
                  <a16:creationId xmlns:a16="http://schemas.microsoft.com/office/drawing/2014/main" id="{6FB55526-567A-4BE5-9FE5-7DEA8570B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0" name="AutoShape 154">
              <a:extLst>
                <a:ext uri="{FF2B5EF4-FFF2-40B4-BE49-F238E27FC236}">
                  <a16:creationId xmlns:a16="http://schemas.microsoft.com/office/drawing/2014/main" id="{1DEE0E24-8EE6-45EA-867B-247E198E7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1" name="Group 155">
            <a:extLst>
              <a:ext uri="{FF2B5EF4-FFF2-40B4-BE49-F238E27FC236}">
                <a16:creationId xmlns:a16="http://schemas.microsoft.com/office/drawing/2014/main" id="{3373A12A-CD28-41C6-9851-D1E125F0D5BA}"/>
              </a:ext>
            </a:extLst>
          </p:cNvPr>
          <p:cNvGrpSpPr>
            <a:grpSpLocks/>
          </p:cNvGrpSpPr>
          <p:nvPr/>
        </p:nvGrpSpPr>
        <p:grpSpPr bwMode="auto">
          <a:xfrm>
            <a:off x="4281488" y="2924175"/>
            <a:ext cx="1344612" cy="1312863"/>
            <a:chOff x="1247" y="1096"/>
            <a:chExt cx="635" cy="611"/>
          </a:xfrm>
        </p:grpSpPr>
        <p:sp>
          <p:nvSpPr>
            <p:cNvPr id="65692" name="AutoShape 156">
              <a:extLst>
                <a:ext uri="{FF2B5EF4-FFF2-40B4-BE49-F238E27FC236}">
                  <a16:creationId xmlns:a16="http://schemas.microsoft.com/office/drawing/2014/main" id="{50FE3CCC-8449-4BE8-94A5-D6C1D4E36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3" name="AutoShape 157">
              <a:extLst>
                <a:ext uri="{FF2B5EF4-FFF2-40B4-BE49-F238E27FC236}">
                  <a16:creationId xmlns:a16="http://schemas.microsoft.com/office/drawing/2014/main" id="{A9218856-CBBC-49D9-B754-F57E0B4C4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4" name="Group 158">
            <a:extLst>
              <a:ext uri="{FF2B5EF4-FFF2-40B4-BE49-F238E27FC236}">
                <a16:creationId xmlns:a16="http://schemas.microsoft.com/office/drawing/2014/main" id="{A3BC7E83-DF14-4020-A78B-B25A079B07CE}"/>
              </a:ext>
            </a:extLst>
          </p:cNvPr>
          <p:cNvGrpSpPr>
            <a:grpSpLocks/>
          </p:cNvGrpSpPr>
          <p:nvPr/>
        </p:nvGrpSpPr>
        <p:grpSpPr bwMode="auto">
          <a:xfrm>
            <a:off x="6153150" y="2924175"/>
            <a:ext cx="1344613" cy="1312863"/>
            <a:chOff x="1247" y="1096"/>
            <a:chExt cx="635" cy="611"/>
          </a:xfrm>
        </p:grpSpPr>
        <p:sp>
          <p:nvSpPr>
            <p:cNvPr id="65695" name="AutoShape 159">
              <a:extLst>
                <a:ext uri="{FF2B5EF4-FFF2-40B4-BE49-F238E27FC236}">
                  <a16:creationId xmlns:a16="http://schemas.microsoft.com/office/drawing/2014/main" id="{75BB3365-21B2-4187-99E2-C43203B77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6" name="AutoShape 160">
              <a:extLst>
                <a:ext uri="{FF2B5EF4-FFF2-40B4-BE49-F238E27FC236}">
                  <a16:creationId xmlns:a16="http://schemas.microsoft.com/office/drawing/2014/main" id="{B9F86036-E3B7-4A49-AD8C-82A9EB227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697" name="Group 161">
            <a:extLst>
              <a:ext uri="{FF2B5EF4-FFF2-40B4-BE49-F238E27FC236}">
                <a16:creationId xmlns:a16="http://schemas.microsoft.com/office/drawing/2014/main" id="{47F34FB0-034F-4121-AE14-EB7A17B5CEB4}"/>
              </a:ext>
            </a:extLst>
          </p:cNvPr>
          <p:cNvGrpSpPr>
            <a:grpSpLocks/>
          </p:cNvGrpSpPr>
          <p:nvPr/>
        </p:nvGrpSpPr>
        <p:grpSpPr bwMode="auto">
          <a:xfrm>
            <a:off x="8026400" y="2924175"/>
            <a:ext cx="1344613" cy="1312863"/>
            <a:chOff x="1247" y="1096"/>
            <a:chExt cx="635" cy="611"/>
          </a:xfrm>
        </p:grpSpPr>
        <p:sp>
          <p:nvSpPr>
            <p:cNvPr id="65698" name="AutoShape 162">
              <a:extLst>
                <a:ext uri="{FF2B5EF4-FFF2-40B4-BE49-F238E27FC236}">
                  <a16:creationId xmlns:a16="http://schemas.microsoft.com/office/drawing/2014/main" id="{A43D17E6-AAB4-472A-9E4B-DA33DCBC2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99" name="AutoShape 163">
              <a:extLst>
                <a:ext uri="{FF2B5EF4-FFF2-40B4-BE49-F238E27FC236}">
                  <a16:creationId xmlns:a16="http://schemas.microsoft.com/office/drawing/2014/main" id="{5AF6EB97-26A9-40BD-BABF-7220BDF60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00" name="Group 164">
            <a:extLst>
              <a:ext uri="{FF2B5EF4-FFF2-40B4-BE49-F238E27FC236}">
                <a16:creationId xmlns:a16="http://schemas.microsoft.com/office/drawing/2014/main" id="{71B87552-AAD8-4B4C-BA72-7DF04657E5C5}"/>
              </a:ext>
            </a:extLst>
          </p:cNvPr>
          <p:cNvGrpSpPr>
            <a:grpSpLocks/>
          </p:cNvGrpSpPr>
          <p:nvPr/>
        </p:nvGrpSpPr>
        <p:grpSpPr bwMode="auto">
          <a:xfrm>
            <a:off x="538163" y="4868863"/>
            <a:ext cx="1344612" cy="1312862"/>
            <a:chOff x="1247" y="1096"/>
            <a:chExt cx="635" cy="611"/>
          </a:xfrm>
        </p:grpSpPr>
        <p:sp>
          <p:nvSpPr>
            <p:cNvPr id="65701" name="AutoShape 165">
              <a:extLst>
                <a:ext uri="{FF2B5EF4-FFF2-40B4-BE49-F238E27FC236}">
                  <a16:creationId xmlns:a16="http://schemas.microsoft.com/office/drawing/2014/main" id="{5D2E7A4F-F541-4B44-9912-54A5444A0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2" name="AutoShape 166">
              <a:extLst>
                <a:ext uri="{FF2B5EF4-FFF2-40B4-BE49-F238E27FC236}">
                  <a16:creationId xmlns:a16="http://schemas.microsoft.com/office/drawing/2014/main" id="{380796BF-C8A6-4FAE-AC78-259D9F1B9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03" name="Group 167">
            <a:extLst>
              <a:ext uri="{FF2B5EF4-FFF2-40B4-BE49-F238E27FC236}">
                <a16:creationId xmlns:a16="http://schemas.microsoft.com/office/drawing/2014/main" id="{7B424825-BDB4-4119-85ED-91EA7C981C41}"/>
              </a:ext>
            </a:extLst>
          </p:cNvPr>
          <p:cNvGrpSpPr>
            <a:grpSpLocks/>
          </p:cNvGrpSpPr>
          <p:nvPr/>
        </p:nvGrpSpPr>
        <p:grpSpPr bwMode="auto">
          <a:xfrm>
            <a:off x="2409825" y="4868863"/>
            <a:ext cx="1344613" cy="1312862"/>
            <a:chOff x="1247" y="1096"/>
            <a:chExt cx="635" cy="611"/>
          </a:xfrm>
        </p:grpSpPr>
        <p:sp>
          <p:nvSpPr>
            <p:cNvPr id="65704" name="AutoShape 168">
              <a:extLst>
                <a:ext uri="{FF2B5EF4-FFF2-40B4-BE49-F238E27FC236}">
                  <a16:creationId xmlns:a16="http://schemas.microsoft.com/office/drawing/2014/main" id="{568ADBDD-21E0-437F-8704-6247A31F8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5" name="AutoShape 169">
              <a:extLst>
                <a:ext uri="{FF2B5EF4-FFF2-40B4-BE49-F238E27FC236}">
                  <a16:creationId xmlns:a16="http://schemas.microsoft.com/office/drawing/2014/main" id="{79743876-5D90-47C4-ACAA-F642B168D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06" name="Group 170">
            <a:extLst>
              <a:ext uri="{FF2B5EF4-FFF2-40B4-BE49-F238E27FC236}">
                <a16:creationId xmlns:a16="http://schemas.microsoft.com/office/drawing/2014/main" id="{A849199D-2F3A-4DDD-A00E-0C838538DFBC}"/>
              </a:ext>
            </a:extLst>
          </p:cNvPr>
          <p:cNvGrpSpPr>
            <a:grpSpLocks/>
          </p:cNvGrpSpPr>
          <p:nvPr/>
        </p:nvGrpSpPr>
        <p:grpSpPr bwMode="auto">
          <a:xfrm>
            <a:off x="4281488" y="4868863"/>
            <a:ext cx="1344612" cy="1312862"/>
            <a:chOff x="1247" y="1096"/>
            <a:chExt cx="635" cy="611"/>
          </a:xfrm>
        </p:grpSpPr>
        <p:sp>
          <p:nvSpPr>
            <p:cNvPr id="65707" name="AutoShape 171">
              <a:extLst>
                <a:ext uri="{FF2B5EF4-FFF2-40B4-BE49-F238E27FC236}">
                  <a16:creationId xmlns:a16="http://schemas.microsoft.com/office/drawing/2014/main" id="{6E5ABF0B-3CAA-4BEB-A7E8-CA98FB8B0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08" name="AutoShape 172">
              <a:extLst>
                <a:ext uri="{FF2B5EF4-FFF2-40B4-BE49-F238E27FC236}">
                  <a16:creationId xmlns:a16="http://schemas.microsoft.com/office/drawing/2014/main" id="{642040A1-132E-4630-970B-13EB8F63A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09" name="Group 173">
            <a:extLst>
              <a:ext uri="{FF2B5EF4-FFF2-40B4-BE49-F238E27FC236}">
                <a16:creationId xmlns:a16="http://schemas.microsoft.com/office/drawing/2014/main" id="{2631E4C1-DE8B-4877-B58D-D78A7F8C9FCD}"/>
              </a:ext>
            </a:extLst>
          </p:cNvPr>
          <p:cNvGrpSpPr>
            <a:grpSpLocks/>
          </p:cNvGrpSpPr>
          <p:nvPr/>
        </p:nvGrpSpPr>
        <p:grpSpPr bwMode="auto">
          <a:xfrm>
            <a:off x="6153150" y="4868863"/>
            <a:ext cx="1344613" cy="1312862"/>
            <a:chOff x="1247" y="1096"/>
            <a:chExt cx="635" cy="611"/>
          </a:xfrm>
        </p:grpSpPr>
        <p:sp>
          <p:nvSpPr>
            <p:cNvPr id="65710" name="AutoShape 174">
              <a:extLst>
                <a:ext uri="{FF2B5EF4-FFF2-40B4-BE49-F238E27FC236}">
                  <a16:creationId xmlns:a16="http://schemas.microsoft.com/office/drawing/2014/main" id="{B966F4D4-80AA-4B75-8669-16D373F1C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1" name="AutoShape 175">
              <a:extLst>
                <a:ext uri="{FF2B5EF4-FFF2-40B4-BE49-F238E27FC236}">
                  <a16:creationId xmlns:a16="http://schemas.microsoft.com/office/drawing/2014/main" id="{DF51B1F1-D80F-4742-B4E5-DCB3E871E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5712" name="Group 176">
            <a:extLst>
              <a:ext uri="{FF2B5EF4-FFF2-40B4-BE49-F238E27FC236}">
                <a16:creationId xmlns:a16="http://schemas.microsoft.com/office/drawing/2014/main" id="{E7D573B2-170B-4170-8CED-8744F2D5B209}"/>
              </a:ext>
            </a:extLst>
          </p:cNvPr>
          <p:cNvGrpSpPr>
            <a:grpSpLocks/>
          </p:cNvGrpSpPr>
          <p:nvPr/>
        </p:nvGrpSpPr>
        <p:grpSpPr bwMode="auto">
          <a:xfrm>
            <a:off x="8026400" y="4868863"/>
            <a:ext cx="1344613" cy="1312862"/>
            <a:chOff x="1247" y="1096"/>
            <a:chExt cx="635" cy="611"/>
          </a:xfrm>
        </p:grpSpPr>
        <p:sp>
          <p:nvSpPr>
            <p:cNvPr id="65713" name="AutoShape 177">
              <a:extLst>
                <a:ext uri="{FF2B5EF4-FFF2-40B4-BE49-F238E27FC236}">
                  <a16:creationId xmlns:a16="http://schemas.microsoft.com/office/drawing/2014/main" id="{ECD4565E-7779-4B16-90DC-70F252F3B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1096"/>
              <a:ext cx="590" cy="227"/>
            </a:xfrm>
            <a:prstGeom prst="roundRect">
              <a:avLst>
                <a:gd name="adj" fmla="val 20000"/>
              </a:avLst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79216"/>
                    <a:invGamma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14" name="AutoShape 178">
              <a:extLst>
                <a:ext uri="{FF2B5EF4-FFF2-40B4-BE49-F238E27FC236}">
                  <a16:creationId xmlns:a16="http://schemas.microsoft.com/office/drawing/2014/main" id="{0D42D3E4-FA1C-4F1D-83B5-E113EC6BA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7" y="1389"/>
              <a:ext cx="635" cy="318"/>
            </a:xfrm>
            <a:prstGeom prst="roundRect">
              <a:avLst>
                <a:gd name="adj" fmla="val 17926"/>
              </a:avLst>
            </a:prstGeom>
            <a:gradFill rotWithShape="1">
              <a:gsLst>
                <a:gs pos="0">
                  <a:schemeClr val="tx1">
                    <a:gamma/>
                    <a:shade val="46275"/>
                    <a:invGamma/>
                    <a:alpha val="0"/>
                  </a:schemeClr>
                </a:gs>
                <a:gs pos="100000">
                  <a:schemeClr val="tx1">
                    <a:alpha val="39999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5715" name="WordArt 179">
            <a:extLst>
              <a:ext uri="{FF2B5EF4-FFF2-40B4-BE49-F238E27FC236}">
                <a16:creationId xmlns:a16="http://schemas.microsoft.com/office/drawing/2014/main" id="{F3C68BFC-95AB-4F10-A17E-827CC405D3D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16" name="WordArt 180">
            <a:extLst>
              <a:ext uri="{FF2B5EF4-FFF2-40B4-BE49-F238E27FC236}">
                <a16:creationId xmlns:a16="http://schemas.microsoft.com/office/drawing/2014/main" id="{42CDAC46-0561-4B17-A0AF-81B9ADA744A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17" name="WordArt 181">
            <a:extLst>
              <a:ext uri="{FF2B5EF4-FFF2-40B4-BE49-F238E27FC236}">
                <a16:creationId xmlns:a16="http://schemas.microsoft.com/office/drawing/2014/main" id="{F1F57CAD-4C71-4D05-AE41-DA671958DF2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18" name="WordArt 182">
            <a:extLst>
              <a:ext uri="{FF2B5EF4-FFF2-40B4-BE49-F238E27FC236}">
                <a16:creationId xmlns:a16="http://schemas.microsoft.com/office/drawing/2014/main" id="{7F605BCC-CB3F-4B66-BAC9-CE6D61130C7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19" name="WordArt 183">
            <a:extLst>
              <a:ext uri="{FF2B5EF4-FFF2-40B4-BE49-F238E27FC236}">
                <a16:creationId xmlns:a16="http://schemas.microsoft.com/office/drawing/2014/main" id="{998686BB-620B-4F91-B2C3-A09ABA76FA6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11255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0" name="WordArt 184">
            <a:extLst>
              <a:ext uri="{FF2B5EF4-FFF2-40B4-BE49-F238E27FC236}">
                <a16:creationId xmlns:a16="http://schemas.microsoft.com/office/drawing/2014/main" id="{DA04CC38-5FA7-4845-B58A-9771631B267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1" name="WordArt 185">
            <a:extLst>
              <a:ext uri="{FF2B5EF4-FFF2-40B4-BE49-F238E27FC236}">
                <a16:creationId xmlns:a16="http://schemas.microsoft.com/office/drawing/2014/main" id="{B05CE3BD-E8DC-4502-B6C3-21035A19557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2" name="WordArt 186">
            <a:extLst>
              <a:ext uri="{FF2B5EF4-FFF2-40B4-BE49-F238E27FC236}">
                <a16:creationId xmlns:a16="http://schemas.microsoft.com/office/drawing/2014/main" id="{2EB811AF-E18C-40F3-BCD7-85E3B8EBCAA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3" name="WordArt 187">
            <a:extLst>
              <a:ext uri="{FF2B5EF4-FFF2-40B4-BE49-F238E27FC236}">
                <a16:creationId xmlns:a16="http://schemas.microsoft.com/office/drawing/2014/main" id="{D7B59190-CB70-4FFE-8E08-98530791F74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4" name="WordArt 188">
            <a:extLst>
              <a:ext uri="{FF2B5EF4-FFF2-40B4-BE49-F238E27FC236}">
                <a16:creationId xmlns:a16="http://schemas.microsoft.com/office/drawing/2014/main" id="{E401E98A-3795-45A0-8A89-F3E52763D68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3068638"/>
            <a:ext cx="1152525" cy="10080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5" name="WordArt 189">
            <a:extLst>
              <a:ext uri="{FF2B5EF4-FFF2-40B4-BE49-F238E27FC236}">
                <a16:creationId xmlns:a16="http://schemas.microsoft.com/office/drawing/2014/main" id="{9263CE5E-8B55-4DD1-96C9-11B350A8B30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6" name="WordArt 190">
            <a:extLst>
              <a:ext uri="{FF2B5EF4-FFF2-40B4-BE49-F238E27FC236}">
                <a16:creationId xmlns:a16="http://schemas.microsoft.com/office/drawing/2014/main" id="{19712BA6-26A3-497D-8422-90E4624B5F6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05075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7" name="WordArt 191">
            <a:extLst>
              <a:ext uri="{FF2B5EF4-FFF2-40B4-BE49-F238E27FC236}">
                <a16:creationId xmlns:a16="http://schemas.microsoft.com/office/drawing/2014/main" id="{CD0C5586-3160-4A56-8D78-A3ECEAD13E6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376738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8" name="WordArt 192">
            <a:extLst>
              <a:ext uri="{FF2B5EF4-FFF2-40B4-BE49-F238E27FC236}">
                <a16:creationId xmlns:a16="http://schemas.microsoft.com/office/drawing/2014/main" id="{AD6975F0-226D-4870-8701-677359CB63C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248400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  <p:sp>
        <p:nvSpPr>
          <p:cNvPr id="65729" name="WordArt 193">
            <a:extLst>
              <a:ext uri="{FF2B5EF4-FFF2-40B4-BE49-F238E27FC236}">
                <a16:creationId xmlns:a16="http://schemas.microsoft.com/office/drawing/2014/main" id="{11B129BE-A71F-4F40-BDA4-C7B0877393E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121650" y="5013325"/>
            <a:ext cx="1152525" cy="1008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選　択</a:t>
            </a:r>
          </a:p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ボタン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562" name="Group 2">
            <a:extLst>
              <a:ext uri="{FF2B5EF4-FFF2-40B4-BE49-F238E27FC236}">
                <a16:creationId xmlns:a16="http://schemas.microsoft.com/office/drawing/2014/main" id="{EBA2A0E0-710D-49C9-9003-DEC4731A949B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2116138" cy="1036637"/>
            <a:chOff x="2200" y="1224"/>
            <a:chExt cx="1333" cy="653"/>
          </a:xfrm>
        </p:grpSpPr>
        <p:sp>
          <p:nvSpPr>
            <p:cNvPr id="66563" name="Rectangle 3">
              <a:extLst>
                <a:ext uri="{FF2B5EF4-FFF2-40B4-BE49-F238E27FC236}">
                  <a16:creationId xmlns:a16="http://schemas.microsoft.com/office/drawing/2014/main" id="{1E3109FB-3A48-4D9E-9173-F6C3BB644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564" name="Group 4">
              <a:extLst>
                <a:ext uri="{FF2B5EF4-FFF2-40B4-BE49-F238E27FC236}">
                  <a16:creationId xmlns:a16="http://schemas.microsoft.com/office/drawing/2014/main" id="{4CC43C7A-8C85-428E-BB69-D3EE9DA47B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565" name="Freeform 5">
                <a:extLst>
                  <a:ext uri="{FF2B5EF4-FFF2-40B4-BE49-F238E27FC236}">
                    <a16:creationId xmlns:a16="http://schemas.microsoft.com/office/drawing/2014/main" id="{703ACDCE-EF05-4F99-8AC3-701D41D6D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6" name="Freeform 6">
                <a:extLst>
                  <a:ext uri="{FF2B5EF4-FFF2-40B4-BE49-F238E27FC236}">
                    <a16:creationId xmlns:a16="http://schemas.microsoft.com/office/drawing/2014/main" id="{2BB9BB66-BFEF-4953-B844-6DBE81DAEC1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7" name="Freeform 7">
                <a:extLst>
                  <a:ext uri="{FF2B5EF4-FFF2-40B4-BE49-F238E27FC236}">
                    <a16:creationId xmlns:a16="http://schemas.microsoft.com/office/drawing/2014/main" id="{CB736F42-9C90-4F66-BA66-737DCA383C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68" name="Freeform 8">
                <a:extLst>
                  <a:ext uri="{FF2B5EF4-FFF2-40B4-BE49-F238E27FC236}">
                    <a16:creationId xmlns:a16="http://schemas.microsoft.com/office/drawing/2014/main" id="{9CE5DC0D-E03B-41AF-A830-9EDBD1456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69" name="Freeform 9">
              <a:extLst>
                <a:ext uri="{FF2B5EF4-FFF2-40B4-BE49-F238E27FC236}">
                  <a16:creationId xmlns:a16="http://schemas.microsoft.com/office/drawing/2014/main" id="{A99F71CF-71AE-4830-A5F9-66CD48DBD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0" name="Freeform 10">
              <a:extLst>
                <a:ext uri="{FF2B5EF4-FFF2-40B4-BE49-F238E27FC236}">
                  <a16:creationId xmlns:a16="http://schemas.microsoft.com/office/drawing/2014/main" id="{0F48D44F-23BF-4FA7-907A-BE6EA742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571" name="Freeform 11">
              <a:extLst>
                <a:ext uri="{FF2B5EF4-FFF2-40B4-BE49-F238E27FC236}">
                  <a16:creationId xmlns:a16="http://schemas.microsoft.com/office/drawing/2014/main" id="{7CB98361-9C41-4FBD-A68D-6698480FD6F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577" name="Group 17">
            <a:extLst>
              <a:ext uri="{FF2B5EF4-FFF2-40B4-BE49-F238E27FC236}">
                <a16:creationId xmlns:a16="http://schemas.microsoft.com/office/drawing/2014/main" id="{D635B7A7-F1A6-4423-BCD9-8B952DD2C7D2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882650"/>
            <a:ext cx="2025650" cy="944563"/>
            <a:chOff x="2228" y="1253"/>
            <a:chExt cx="1276" cy="595"/>
          </a:xfrm>
        </p:grpSpPr>
        <p:sp>
          <p:nvSpPr>
            <p:cNvPr id="66578" name="Rectangle 18">
              <a:extLst>
                <a:ext uri="{FF2B5EF4-FFF2-40B4-BE49-F238E27FC236}">
                  <a16:creationId xmlns:a16="http://schemas.microsoft.com/office/drawing/2014/main" id="{64A4394C-BC72-4E2F-8158-F1E2B96CA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79" name="Rectangle 19">
              <a:extLst>
                <a:ext uri="{FF2B5EF4-FFF2-40B4-BE49-F238E27FC236}">
                  <a16:creationId xmlns:a16="http://schemas.microsoft.com/office/drawing/2014/main" id="{43EEAAC6-EF7F-4BC7-993A-E02D81D6676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04" name="Group 44">
            <a:extLst>
              <a:ext uri="{FF2B5EF4-FFF2-40B4-BE49-F238E27FC236}">
                <a16:creationId xmlns:a16="http://schemas.microsoft.com/office/drawing/2014/main" id="{F04EE17E-4F3D-427D-AC91-23CC25E215A9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836613"/>
            <a:ext cx="2116138" cy="1036637"/>
            <a:chOff x="2200" y="1224"/>
            <a:chExt cx="1333" cy="653"/>
          </a:xfrm>
        </p:grpSpPr>
        <p:sp>
          <p:nvSpPr>
            <p:cNvPr id="66605" name="Rectangle 45">
              <a:extLst>
                <a:ext uri="{FF2B5EF4-FFF2-40B4-BE49-F238E27FC236}">
                  <a16:creationId xmlns:a16="http://schemas.microsoft.com/office/drawing/2014/main" id="{5388DB92-6E59-4741-AC42-2B1602348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06" name="Group 46">
              <a:extLst>
                <a:ext uri="{FF2B5EF4-FFF2-40B4-BE49-F238E27FC236}">
                  <a16:creationId xmlns:a16="http://schemas.microsoft.com/office/drawing/2014/main" id="{02852948-67DE-4FD8-ABC9-973268C8C0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07" name="Freeform 47">
                <a:extLst>
                  <a:ext uri="{FF2B5EF4-FFF2-40B4-BE49-F238E27FC236}">
                    <a16:creationId xmlns:a16="http://schemas.microsoft.com/office/drawing/2014/main" id="{AEAF7568-3C49-40F8-837C-462AE6B21F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08" name="Freeform 48">
                <a:extLst>
                  <a:ext uri="{FF2B5EF4-FFF2-40B4-BE49-F238E27FC236}">
                    <a16:creationId xmlns:a16="http://schemas.microsoft.com/office/drawing/2014/main" id="{D598D455-513F-4E95-A430-232687DFBDB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09" name="Freeform 49">
                <a:extLst>
                  <a:ext uri="{FF2B5EF4-FFF2-40B4-BE49-F238E27FC236}">
                    <a16:creationId xmlns:a16="http://schemas.microsoft.com/office/drawing/2014/main" id="{A9EF8E05-277C-4C8E-9D4A-E618484819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10" name="Freeform 50">
                <a:extLst>
                  <a:ext uri="{FF2B5EF4-FFF2-40B4-BE49-F238E27FC236}">
                    <a16:creationId xmlns:a16="http://schemas.microsoft.com/office/drawing/2014/main" id="{300F2EB0-4C3B-43DE-92CC-766FF6794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11" name="Freeform 51">
              <a:extLst>
                <a:ext uri="{FF2B5EF4-FFF2-40B4-BE49-F238E27FC236}">
                  <a16:creationId xmlns:a16="http://schemas.microsoft.com/office/drawing/2014/main" id="{F28E2C18-0E9C-453F-BA2A-5FE185F29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2" name="Freeform 52">
              <a:extLst>
                <a:ext uri="{FF2B5EF4-FFF2-40B4-BE49-F238E27FC236}">
                  <a16:creationId xmlns:a16="http://schemas.microsoft.com/office/drawing/2014/main" id="{10D3DBD6-E72E-4DD8-9CDB-21BE4666C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13" name="Freeform 53">
              <a:extLst>
                <a:ext uri="{FF2B5EF4-FFF2-40B4-BE49-F238E27FC236}">
                  <a16:creationId xmlns:a16="http://schemas.microsoft.com/office/drawing/2014/main" id="{499AB8EA-6778-48A8-8B5F-0D143A02393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14" name="Group 54">
            <a:extLst>
              <a:ext uri="{FF2B5EF4-FFF2-40B4-BE49-F238E27FC236}">
                <a16:creationId xmlns:a16="http://schemas.microsoft.com/office/drawing/2014/main" id="{6AE7B884-87FB-48CF-8FC6-1815E070C665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882650"/>
            <a:ext cx="2025650" cy="944563"/>
            <a:chOff x="2228" y="1253"/>
            <a:chExt cx="1276" cy="595"/>
          </a:xfrm>
        </p:grpSpPr>
        <p:sp>
          <p:nvSpPr>
            <p:cNvPr id="66615" name="Rectangle 55">
              <a:extLst>
                <a:ext uri="{FF2B5EF4-FFF2-40B4-BE49-F238E27FC236}">
                  <a16:creationId xmlns:a16="http://schemas.microsoft.com/office/drawing/2014/main" id="{BBA74BD3-3FBC-4AAC-929D-924A03B35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16" name="Rectangle 56">
              <a:extLst>
                <a:ext uri="{FF2B5EF4-FFF2-40B4-BE49-F238E27FC236}">
                  <a16:creationId xmlns:a16="http://schemas.microsoft.com/office/drawing/2014/main" id="{AFAB542F-B8D9-4785-8385-CEBD9F96173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46275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18" name="Group 58">
            <a:extLst>
              <a:ext uri="{FF2B5EF4-FFF2-40B4-BE49-F238E27FC236}">
                <a16:creationId xmlns:a16="http://schemas.microsoft.com/office/drawing/2014/main" id="{6457B1F8-A722-4C86-8DBC-65C47623429A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836613"/>
            <a:ext cx="2116138" cy="1036637"/>
            <a:chOff x="2200" y="1224"/>
            <a:chExt cx="1333" cy="653"/>
          </a:xfrm>
        </p:grpSpPr>
        <p:sp>
          <p:nvSpPr>
            <p:cNvPr id="66619" name="Rectangle 59">
              <a:extLst>
                <a:ext uri="{FF2B5EF4-FFF2-40B4-BE49-F238E27FC236}">
                  <a16:creationId xmlns:a16="http://schemas.microsoft.com/office/drawing/2014/main" id="{3B7FE29E-FC9D-4840-B782-0A65CB1B2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20" name="Group 60">
              <a:extLst>
                <a:ext uri="{FF2B5EF4-FFF2-40B4-BE49-F238E27FC236}">
                  <a16:creationId xmlns:a16="http://schemas.microsoft.com/office/drawing/2014/main" id="{DD9B3000-8D8A-4934-A19D-DC5D98FA9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21" name="Freeform 61">
                <a:extLst>
                  <a:ext uri="{FF2B5EF4-FFF2-40B4-BE49-F238E27FC236}">
                    <a16:creationId xmlns:a16="http://schemas.microsoft.com/office/drawing/2014/main" id="{485A5091-B91F-4D9F-AF6A-3FC439834B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22" name="Freeform 62">
                <a:extLst>
                  <a:ext uri="{FF2B5EF4-FFF2-40B4-BE49-F238E27FC236}">
                    <a16:creationId xmlns:a16="http://schemas.microsoft.com/office/drawing/2014/main" id="{3BCF7C92-16E6-46B9-84F9-D0E8E0E2FD3B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23" name="Freeform 63">
                <a:extLst>
                  <a:ext uri="{FF2B5EF4-FFF2-40B4-BE49-F238E27FC236}">
                    <a16:creationId xmlns:a16="http://schemas.microsoft.com/office/drawing/2014/main" id="{C6CEAF1E-7931-4FD3-8E44-D888EFC7A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24" name="Freeform 64">
                <a:extLst>
                  <a:ext uri="{FF2B5EF4-FFF2-40B4-BE49-F238E27FC236}">
                    <a16:creationId xmlns:a16="http://schemas.microsoft.com/office/drawing/2014/main" id="{3CE936FD-6D1D-4F69-817F-5C70FD3D7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25" name="Freeform 65">
              <a:extLst>
                <a:ext uri="{FF2B5EF4-FFF2-40B4-BE49-F238E27FC236}">
                  <a16:creationId xmlns:a16="http://schemas.microsoft.com/office/drawing/2014/main" id="{2A8FB9DE-482F-4A41-96E3-807A2CFA0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6" name="Freeform 66">
              <a:extLst>
                <a:ext uri="{FF2B5EF4-FFF2-40B4-BE49-F238E27FC236}">
                  <a16:creationId xmlns:a16="http://schemas.microsoft.com/office/drawing/2014/main" id="{25C0B7D6-F7F7-4DF0-9CB3-B07E17FED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27" name="Freeform 67">
              <a:extLst>
                <a:ext uri="{FF2B5EF4-FFF2-40B4-BE49-F238E27FC236}">
                  <a16:creationId xmlns:a16="http://schemas.microsoft.com/office/drawing/2014/main" id="{5697B5B2-4B31-4A04-AE21-B8A0DC6B051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28" name="Group 68">
            <a:extLst>
              <a:ext uri="{FF2B5EF4-FFF2-40B4-BE49-F238E27FC236}">
                <a16:creationId xmlns:a16="http://schemas.microsoft.com/office/drawing/2014/main" id="{D9D790C0-C814-42A5-A9C8-8B56EA51E811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882650"/>
            <a:ext cx="2025650" cy="944563"/>
            <a:chOff x="2228" y="1253"/>
            <a:chExt cx="1276" cy="595"/>
          </a:xfrm>
        </p:grpSpPr>
        <p:sp>
          <p:nvSpPr>
            <p:cNvPr id="66629" name="Rectangle 69">
              <a:extLst>
                <a:ext uri="{FF2B5EF4-FFF2-40B4-BE49-F238E27FC236}">
                  <a16:creationId xmlns:a16="http://schemas.microsoft.com/office/drawing/2014/main" id="{2E8C62C8-736D-4515-AF4B-027C0CE71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30" name="Rectangle 70">
              <a:extLst>
                <a:ext uri="{FF2B5EF4-FFF2-40B4-BE49-F238E27FC236}">
                  <a16:creationId xmlns:a16="http://schemas.microsoft.com/office/drawing/2014/main" id="{8C73A668-9448-4BBE-923C-8126B194AAA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FF0000">
                    <a:gamma/>
                    <a:shade val="46275"/>
                    <a:invGamma/>
                  </a:srgbClr>
                </a:gs>
                <a:gs pos="100000">
                  <a:srgbClr val="FF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32" name="Group 72">
            <a:extLst>
              <a:ext uri="{FF2B5EF4-FFF2-40B4-BE49-F238E27FC236}">
                <a16:creationId xmlns:a16="http://schemas.microsoft.com/office/drawing/2014/main" id="{2D3780E5-832E-4404-A0A4-6849D9C92825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2116138" cy="1036637"/>
            <a:chOff x="2200" y="1224"/>
            <a:chExt cx="1333" cy="653"/>
          </a:xfrm>
        </p:grpSpPr>
        <p:sp>
          <p:nvSpPr>
            <p:cNvPr id="66633" name="Rectangle 73">
              <a:extLst>
                <a:ext uri="{FF2B5EF4-FFF2-40B4-BE49-F238E27FC236}">
                  <a16:creationId xmlns:a16="http://schemas.microsoft.com/office/drawing/2014/main" id="{52DAEA8E-907D-4438-9605-12A9CA55C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34" name="Group 74">
              <a:extLst>
                <a:ext uri="{FF2B5EF4-FFF2-40B4-BE49-F238E27FC236}">
                  <a16:creationId xmlns:a16="http://schemas.microsoft.com/office/drawing/2014/main" id="{2381900A-69FF-4E36-A6DC-E7AF277533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35" name="Freeform 75">
                <a:extLst>
                  <a:ext uri="{FF2B5EF4-FFF2-40B4-BE49-F238E27FC236}">
                    <a16:creationId xmlns:a16="http://schemas.microsoft.com/office/drawing/2014/main" id="{5C3C48C4-C9A3-4C84-9171-2BA369EF3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36" name="Freeform 76">
                <a:extLst>
                  <a:ext uri="{FF2B5EF4-FFF2-40B4-BE49-F238E27FC236}">
                    <a16:creationId xmlns:a16="http://schemas.microsoft.com/office/drawing/2014/main" id="{3F4D9183-1EAB-49F1-BBDE-01C238201FF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37" name="Freeform 77">
                <a:extLst>
                  <a:ext uri="{FF2B5EF4-FFF2-40B4-BE49-F238E27FC236}">
                    <a16:creationId xmlns:a16="http://schemas.microsoft.com/office/drawing/2014/main" id="{83A123CB-9373-4F3D-BCC9-8AF21B2D9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38" name="Freeform 78">
                <a:extLst>
                  <a:ext uri="{FF2B5EF4-FFF2-40B4-BE49-F238E27FC236}">
                    <a16:creationId xmlns:a16="http://schemas.microsoft.com/office/drawing/2014/main" id="{1B38E080-1763-4E5A-A25C-76E9B10E19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39" name="Freeform 79">
              <a:extLst>
                <a:ext uri="{FF2B5EF4-FFF2-40B4-BE49-F238E27FC236}">
                  <a16:creationId xmlns:a16="http://schemas.microsoft.com/office/drawing/2014/main" id="{1CCECB89-416B-44BA-A49E-30C8CC4F0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0" name="Freeform 80">
              <a:extLst>
                <a:ext uri="{FF2B5EF4-FFF2-40B4-BE49-F238E27FC236}">
                  <a16:creationId xmlns:a16="http://schemas.microsoft.com/office/drawing/2014/main" id="{AE493298-26A5-489B-B02D-0CD3839DC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41" name="Freeform 81">
              <a:extLst>
                <a:ext uri="{FF2B5EF4-FFF2-40B4-BE49-F238E27FC236}">
                  <a16:creationId xmlns:a16="http://schemas.microsoft.com/office/drawing/2014/main" id="{F4919933-534A-4C13-83EB-D8E7E29008F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42" name="Group 82">
            <a:extLst>
              <a:ext uri="{FF2B5EF4-FFF2-40B4-BE49-F238E27FC236}">
                <a16:creationId xmlns:a16="http://schemas.microsoft.com/office/drawing/2014/main" id="{2AB5826E-27A5-4068-AEA9-0E47C9BC768B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962150"/>
            <a:ext cx="2025650" cy="944563"/>
            <a:chOff x="2228" y="1253"/>
            <a:chExt cx="1276" cy="595"/>
          </a:xfrm>
        </p:grpSpPr>
        <p:sp>
          <p:nvSpPr>
            <p:cNvPr id="66643" name="Rectangle 83">
              <a:extLst>
                <a:ext uri="{FF2B5EF4-FFF2-40B4-BE49-F238E27FC236}">
                  <a16:creationId xmlns:a16="http://schemas.microsoft.com/office/drawing/2014/main" id="{2EB4DC13-73F6-4D1B-B984-060E94165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44" name="Rectangle 84">
              <a:extLst>
                <a:ext uri="{FF2B5EF4-FFF2-40B4-BE49-F238E27FC236}">
                  <a16:creationId xmlns:a16="http://schemas.microsoft.com/office/drawing/2014/main" id="{AC0F04DB-AA74-4436-84EC-BFE45F656E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000080">
                    <a:gamma/>
                    <a:shade val="46275"/>
                    <a:invGamma/>
                  </a:srgbClr>
                </a:gs>
                <a:gs pos="100000">
                  <a:srgbClr val="000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46" name="Group 86">
            <a:extLst>
              <a:ext uri="{FF2B5EF4-FFF2-40B4-BE49-F238E27FC236}">
                <a16:creationId xmlns:a16="http://schemas.microsoft.com/office/drawing/2014/main" id="{F9B631D5-E4D4-4FB4-B081-B66B900904CD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1916113"/>
            <a:ext cx="2116138" cy="1036637"/>
            <a:chOff x="2200" y="1224"/>
            <a:chExt cx="1333" cy="653"/>
          </a:xfrm>
        </p:grpSpPr>
        <p:sp>
          <p:nvSpPr>
            <p:cNvPr id="66647" name="Rectangle 87">
              <a:extLst>
                <a:ext uri="{FF2B5EF4-FFF2-40B4-BE49-F238E27FC236}">
                  <a16:creationId xmlns:a16="http://schemas.microsoft.com/office/drawing/2014/main" id="{37FA1143-34C0-4FAA-9C79-EE8C8B1F7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48" name="Group 88">
              <a:extLst>
                <a:ext uri="{FF2B5EF4-FFF2-40B4-BE49-F238E27FC236}">
                  <a16:creationId xmlns:a16="http://schemas.microsoft.com/office/drawing/2014/main" id="{35F8C55D-60FD-4655-8827-0CD6E0BB25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49" name="Freeform 89">
                <a:extLst>
                  <a:ext uri="{FF2B5EF4-FFF2-40B4-BE49-F238E27FC236}">
                    <a16:creationId xmlns:a16="http://schemas.microsoft.com/office/drawing/2014/main" id="{C8484DFE-A5C0-4F1F-8A17-A4EA32C8C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0" name="Freeform 90">
                <a:extLst>
                  <a:ext uri="{FF2B5EF4-FFF2-40B4-BE49-F238E27FC236}">
                    <a16:creationId xmlns:a16="http://schemas.microsoft.com/office/drawing/2014/main" id="{1A4930FB-CA03-46E7-8800-F3469744022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1" name="Freeform 91">
                <a:extLst>
                  <a:ext uri="{FF2B5EF4-FFF2-40B4-BE49-F238E27FC236}">
                    <a16:creationId xmlns:a16="http://schemas.microsoft.com/office/drawing/2014/main" id="{FFDB8744-F840-4F62-AD2C-B3DA59EB59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52" name="Freeform 92">
                <a:extLst>
                  <a:ext uri="{FF2B5EF4-FFF2-40B4-BE49-F238E27FC236}">
                    <a16:creationId xmlns:a16="http://schemas.microsoft.com/office/drawing/2014/main" id="{19E4FFFE-17C2-408A-9F41-7C5234284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53" name="Freeform 93">
              <a:extLst>
                <a:ext uri="{FF2B5EF4-FFF2-40B4-BE49-F238E27FC236}">
                  <a16:creationId xmlns:a16="http://schemas.microsoft.com/office/drawing/2014/main" id="{E45F67C4-FFD5-44CD-A9B7-1BA995453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4" name="Freeform 94">
              <a:extLst>
                <a:ext uri="{FF2B5EF4-FFF2-40B4-BE49-F238E27FC236}">
                  <a16:creationId xmlns:a16="http://schemas.microsoft.com/office/drawing/2014/main" id="{097435DA-567F-4BB6-A3F8-37283B470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55" name="Freeform 95">
              <a:extLst>
                <a:ext uri="{FF2B5EF4-FFF2-40B4-BE49-F238E27FC236}">
                  <a16:creationId xmlns:a16="http://schemas.microsoft.com/office/drawing/2014/main" id="{055CE6D3-E5CB-43FE-9D56-B5359CB8860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56" name="Group 96">
            <a:extLst>
              <a:ext uri="{FF2B5EF4-FFF2-40B4-BE49-F238E27FC236}">
                <a16:creationId xmlns:a16="http://schemas.microsoft.com/office/drawing/2014/main" id="{056459E4-1C14-4D87-9F6C-297DD61CA338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1962150"/>
            <a:ext cx="2025650" cy="944563"/>
            <a:chOff x="2228" y="1253"/>
            <a:chExt cx="1276" cy="595"/>
          </a:xfrm>
        </p:grpSpPr>
        <p:sp>
          <p:nvSpPr>
            <p:cNvPr id="66657" name="Rectangle 97">
              <a:extLst>
                <a:ext uri="{FF2B5EF4-FFF2-40B4-BE49-F238E27FC236}">
                  <a16:creationId xmlns:a16="http://schemas.microsoft.com/office/drawing/2014/main" id="{1C38C722-452C-4698-828C-085A9B094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00CCFF">
                    <a:gamma/>
                    <a:shade val="46275"/>
                    <a:invGamma/>
                  </a:srgbClr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58" name="Rectangle 98">
              <a:extLst>
                <a:ext uri="{FF2B5EF4-FFF2-40B4-BE49-F238E27FC236}">
                  <a16:creationId xmlns:a16="http://schemas.microsoft.com/office/drawing/2014/main" id="{D361695C-9450-45F4-8726-2B92986E6E4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00CCFF">
                    <a:gamma/>
                    <a:shade val="46275"/>
                    <a:invGamma/>
                  </a:srgbClr>
                </a:gs>
                <a:gs pos="100000">
                  <a:srgbClr val="00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60" name="Group 100">
            <a:extLst>
              <a:ext uri="{FF2B5EF4-FFF2-40B4-BE49-F238E27FC236}">
                <a16:creationId xmlns:a16="http://schemas.microsoft.com/office/drawing/2014/main" id="{50F673E3-50B1-4D8C-A5EA-5716A4A2DC28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1916113"/>
            <a:ext cx="2116138" cy="1036637"/>
            <a:chOff x="2200" y="1224"/>
            <a:chExt cx="1333" cy="653"/>
          </a:xfrm>
        </p:grpSpPr>
        <p:sp>
          <p:nvSpPr>
            <p:cNvPr id="66661" name="Rectangle 101">
              <a:extLst>
                <a:ext uri="{FF2B5EF4-FFF2-40B4-BE49-F238E27FC236}">
                  <a16:creationId xmlns:a16="http://schemas.microsoft.com/office/drawing/2014/main" id="{0E9B9EFC-A024-4BEC-A755-B8E455898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62" name="Group 102">
              <a:extLst>
                <a:ext uri="{FF2B5EF4-FFF2-40B4-BE49-F238E27FC236}">
                  <a16:creationId xmlns:a16="http://schemas.microsoft.com/office/drawing/2014/main" id="{41C37199-D396-4DE1-89E5-9A24F8241D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63" name="Freeform 103">
                <a:extLst>
                  <a:ext uri="{FF2B5EF4-FFF2-40B4-BE49-F238E27FC236}">
                    <a16:creationId xmlns:a16="http://schemas.microsoft.com/office/drawing/2014/main" id="{7C015967-0F23-4DE0-AFEE-9BCED04A5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64" name="Freeform 104">
                <a:extLst>
                  <a:ext uri="{FF2B5EF4-FFF2-40B4-BE49-F238E27FC236}">
                    <a16:creationId xmlns:a16="http://schemas.microsoft.com/office/drawing/2014/main" id="{DB6D5A2C-CF3E-4B83-9E61-03BF834A17A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65" name="Freeform 105">
                <a:extLst>
                  <a:ext uri="{FF2B5EF4-FFF2-40B4-BE49-F238E27FC236}">
                    <a16:creationId xmlns:a16="http://schemas.microsoft.com/office/drawing/2014/main" id="{CDFCFB75-1BBC-44FF-B914-1BA5F6F7C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66" name="Freeform 106">
                <a:extLst>
                  <a:ext uri="{FF2B5EF4-FFF2-40B4-BE49-F238E27FC236}">
                    <a16:creationId xmlns:a16="http://schemas.microsoft.com/office/drawing/2014/main" id="{7990E332-2939-45E3-A1E1-13A969E282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67" name="Freeform 107">
              <a:extLst>
                <a:ext uri="{FF2B5EF4-FFF2-40B4-BE49-F238E27FC236}">
                  <a16:creationId xmlns:a16="http://schemas.microsoft.com/office/drawing/2014/main" id="{455EC66C-9E6F-441B-AD80-B81F35F45E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8" name="Freeform 108">
              <a:extLst>
                <a:ext uri="{FF2B5EF4-FFF2-40B4-BE49-F238E27FC236}">
                  <a16:creationId xmlns:a16="http://schemas.microsoft.com/office/drawing/2014/main" id="{160D2DFF-566D-4901-8686-22F5662F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69" name="Freeform 109">
              <a:extLst>
                <a:ext uri="{FF2B5EF4-FFF2-40B4-BE49-F238E27FC236}">
                  <a16:creationId xmlns:a16="http://schemas.microsoft.com/office/drawing/2014/main" id="{B4162A25-6272-49D4-8FB7-F8365F08C9F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70" name="Group 110">
            <a:extLst>
              <a:ext uri="{FF2B5EF4-FFF2-40B4-BE49-F238E27FC236}">
                <a16:creationId xmlns:a16="http://schemas.microsoft.com/office/drawing/2014/main" id="{D0FF759C-93B4-4E70-99EB-6509F8C48626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1962150"/>
            <a:ext cx="2025650" cy="944563"/>
            <a:chOff x="2228" y="1253"/>
            <a:chExt cx="1276" cy="595"/>
          </a:xfrm>
        </p:grpSpPr>
        <p:sp>
          <p:nvSpPr>
            <p:cNvPr id="66671" name="Rectangle 111">
              <a:extLst>
                <a:ext uri="{FF2B5EF4-FFF2-40B4-BE49-F238E27FC236}">
                  <a16:creationId xmlns:a16="http://schemas.microsoft.com/office/drawing/2014/main" id="{A85AAB43-5F20-4205-8F99-9E6CF7C8E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FF00FF">
                    <a:gamma/>
                    <a:shade val="46275"/>
                    <a:invGamma/>
                  </a:srgbClr>
                </a:gs>
                <a:gs pos="100000">
                  <a:srgbClr val="FF00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72" name="Rectangle 112">
              <a:extLst>
                <a:ext uri="{FF2B5EF4-FFF2-40B4-BE49-F238E27FC236}">
                  <a16:creationId xmlns:a16="http://schemas.microsoft.com/office/drawing/2014/main" id="{6BB19DEB-0658-482A-9637-FBD0C132CD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FF00FF">
                    <a:gamma/>
                    <a:shade val="46275"/>
                    <a:invGamma/>
                  </a:srgbClr>
                </a:gs>
                <a:gs pos="100000">
                  <a:srgbClr val="FF00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74" name="Group 114">
            <a:extLst>
              <a:ext uri="{FF2B5EF4-FFF2-40B4-BE49-F238E27FC236}">
                <a16:creationId xmlns:a16="http://schemas.microsoft.com/office/drawing/2014/main" id="{2B24017E-5EDF-4786-AE5C-FE77C967FA3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2116138" cy="1036638"/>
            <a:chOff x="2200" y="1224"/>
            <a:chExt cx="1333" cy="653"/>
          </a:xfrm>
        </p:grpSpPr>
        <p:sp>
          <p:nvSpPr>
            <p:cNvPr id="66675" name="Rectangle 115">
              <a:extLst>
                <a:ext uri="{FF2B5EF4-FFF2-40B4-BE49-F238E27FC236}">
                  <a16:creationId xmlns:a16="http://schemas.microsoft.com/office/drawing/2014/main" id="{6BA3EC0F-42B3-427A-9986-49C9EFC56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76" name="Group 116">
              <a:extLst>
                <a:ext uri="{FF2B5EF4-FFF2-40B4-BE49-F238E27FC236}">
                  <a16:creationId xmlns:a16="http://schemas.microsoft.com/office/drawing/2014/main" id="{D9941CBE-F400-494D-B07B-B93361DB7F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77" name="Freeform 117">
                <a:extLst>
                  <a:ext uri="{FF2B5EF4-FFF2-40B4-BE49-F238E27FC236}">
                    <a16:creationId xmlns:a16="http://schemas.microsoft.com/office/drawing/2014/main" id="{81686B93-BD4D-416D-B495-4963DBB3C0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78" name="Freeform 118">
                <a:extLst>
                  <a:ext uri="{FF2B5EF4-FFF2-40B4-BE49-F238E27FC236}">
                    <a16:creationId xmlns:a16="http://schemas.microsoft.com/office/drawing/2014/main" id="{A624CB1E-F3CB-4BCD-8EC3-5F69A5E47D5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79" name="Freeform 119">
                <a:extLst>
                  <a:ext uri="{FF2B5EF4-FFF2-40B4-BE49-F238E27FC236}">
                    <a16:creationId xmlns:a16="http://schemas.microsoft.com/office/drawing/2014/main" id="{F8B66FD7-6B72-4A05-A16F-A1936FA67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80" name="Freeform 120">
                <a:extLst>
                  <a:ext uri="{FF2B5EF4-FFF2-40B4-BE49-F238E27FC236}">
                    <a16:creationId xmlns:a16="http://schemas.microsoft.com/office/drawing/2014/main" id="{E4B36B31-2B0F-48EB-BA2D-3D4CA61899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81" name="Freeform 121">
              <a:extLst>
                <a:ext uri="{FF2B5EF4-FFF2-40B4-BE49-F238E27FC236}">
                  <a16:creationId xmlns:a16="http://schemas.microsoft.com/office/drawing/2014/main" id="{84DDD51B-E980-4CD6-81B5-7AEAB1146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2" name="Freeform 122">
              <a:extLst>
                <a:ext uri="{FF2B5EF4-FFF2-40B4-BE49-F238E27FC236}">
                  <a16:creationId xmlns:a16="http://schemas.microsoft.com/office/drawing/2014/main" id="{805444DB-74C0-44C5-BA67-32FFC5DA8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83" name="Freeform 123">
              <a:extLst>
                <a:ext uri="{FF2B5EF4-FFF2-40B4-BE49-F238E27FC236}">
                  <a16:creationId xmlns:a16="http://schemas.microsoft.com/office/drawing/2014/main" id="{0E0CD72B-6091-4611-B5C4-BAE3A6405ED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84" name="Group 124">
            <a:extLst>
              <a:ext uri="{FF2B5EF4-FFF2-40B4-BE49-F238E27FC236}">
                <a16:creationId xmlns:a16="http://schemas.microsoft.com/office/drawing/2014/main" id="{314A8A27-BDCC-40C7-BD13-16B036ECB5CF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3043238"/>
            <a:ext cx="2025650" cy="944562"/>
            <a:chOff x="2228" y="1253"/>
            <a:chExt cx="1276" cy="595"/>
          </a:xfrm>
        </p:grpSpPr>
        <p:sp>
          <p:nvSpPr>
            <p:cNvPr id="66685" name="Rectangle 125">
              <a:extLst>
                <a:ext uri="{FF2B5EF4-FFF2-40B4-BE49-F238E27FC236}">
                  <a16:creationId xmlns:a16="http://schemas.microsoft.com/office/drawing/2014/main" id="{DCD343B3-97C7-4051-86B3-26D1E670D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86" name="Rectangle 126">
              <a:extLst>
                <a:ext uri="{FF2B5EF4-FFF2-40B4-BE49-F238E27FC236}">
                  <a16:creationId xmlns:a16="http://schemas.microsoft.com/office/drawing/2014/main" id="{2E66F95D-1566-4B72-B623-69785DAB77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808000">
                    <a:gamma/>
                    <a:shade val="46275"/>
                    <a:invGamma/>
                  </a:srgbClr>
                </a:gs>
                <a:gs pos="100000">
                  <a:srgbClr val="808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688" name="Group 128">
            <a:extLst>
              <a:ext uri="{FF2B5EF4-FFF2-40B4-BE49-F238E27FC236}">
                <a16:creationId xmlns:a16="http://schemas.microsoft.com/office/drawing/2014/main" id="{19E66CB9-E660-4DF2-839B-9D38556139D7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2997200"/>
            <a:ext cx="2116138" cy="1036638"/>
            <a:chOff x="2200" y="1224"/>
            <a:chExt cx="1333" cy="653"/>
          </a:xfrm>
        </p:grpSpPr>
        <p:sp>
          <p:nvSpPr>
            <p:cNvPr id="66689" name="Rectangle 129">
              <a:extLst>
                <a:ext uri="{FF2B5EF4-FFF2-40B4-BE49-F238E27FC236}">
                  <a16:creationId xmlns:a16="http://schemas.microsoft.com/office/drawing/2014/main" id="{5080932E-D677-49D4-AFF4-26DBA6CB1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690" name="Group 130">
              <a:extLst>
                <a:ext uri="{FF2B5EF4-FFF2-40B4-BE49-F238E27FC236}">
                  <a16:creationId xmlns:a16="http://schemas.microsoft.com/office/drawing/2014/main" id="{9746CD7C-CCC6-4F96-AF7A-31E2E6AB0C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691" name="Freeform 131">
                <a:extLst>
                  <a:ext uri="{FF2B5EF4-FFF2-40B4-BE49-F238E27FC236}">
                    <a16:creationId xmlns:a16="http://schemas.microsoft.com/office/drawing/2014/main" id="{2A7E8C35-7B97-4624-BF87-79FC9AFE2D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92" name="Freeform 132">
                <a:extLst>
                  <a:ext uri="{FF2B5EF4-FFF2-40B4-BE49-F238E27FC236}">
                    <a16:creationId xmlns:a16="http://schemas.microsoft.com/office/drawing/2014/main" id="{8EEF390A-ED34-4DC0-A4F6-1699B35BC1BD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93" name="Freeform 133">
                <a:extLst>
                  <a:ext uri="{FF2B5EF4-FFF2-40B4-BE49-F238E27FC236}">
                    <a16:creationId xmlns:a16="http://schemas.microsoft.com/office/drawing/2014/main" id="{E82A73F0-4D4D-4E92-8B4A-04660DC5D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694" name="Freeform 134">
                <a:extLst>
                  <a:ext uri="{FF2B5EF4-FFF2-40B4-BE49-F238E27FC236}">
                    <a16:creationId xmlns:a16="http://schemas.microsoft.com/office/drawing/2014/main" id="{7B8DBA22-419C-4068-AF84-709C66F63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695" name="Freeform 135">
              <a:extLst>
                <a:ext uri="{FF2B5EF4-FFF2-40B4-BE49-F238E27FC236}">
                  <a16:creationId xmlns:a16="http://schemas.microsoft.com/office/drawing/2014/main" id="{67CD2235-7CDD-48B6-ADBE-830690FA69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6" name="Freeform 136">
              <a:extLst>
                <a:ext uri="{FF2B5EF4-FFF2-40B4-BE49-F238E27FC236}">
                  <a16:creationId xmlns:a16="http://schemas.microsoft.com/office/drawing/2014/main" id="{C2349EEF-66AF-4438-B8DB-06C75456F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697" name="Freeform 137">
              <a:extLst>
                <a:ext uri="{FF2B5EF4-FFF2-40B4-BE49-F238E27FC236}">
                  <a16:creationId xmlns:a16="http://schemas.microsoft.com/office/drawing/2014/main" id="{93DC0760-5246-4004-835C-7DDA9A5EF11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698" name="Group 138">
            <a:extLst>
              <a:ext uri="{FF2B5EF4-FFF2-40B4-BE49-F238E27FC236}">
                <a16:creationId xmlns:a16="http://schemas.microsoft.com/office/drawing/2014/main" id="{7B98D6FA-3D02-4865-8913-4C65985CBD38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3043238"/>
            <a:ext cx="2025650" cy="944562"/>
            <a:chOff x="2228" y="1253"/>
            <a:chExt cx="1276" cy="595"/>
          </a:xfrm>
        </p:grpSpPr>
        <p:sp>
          <p:nvSpPr>
            <p:cNvPr id="66699" name="Rectangle 139">
              <a:extLst>
                <a:ext uri="{FF2B5EF4-FFF2-40B4-BE49-F238E27FC236}">
                  <a16:creationId xmlns:a16="http://schemas.microsoft.com/office/drawing/2014/main" id="{91C921FB-4A04-4CF3-9B7A-5EB9F5234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00" name="Rectangle 140">
              <a:extLst>
                <a:ext uri="{FF2B5EF4-FFF2-40B4-BE49-F238E27FC236}">
                  <a16:creationId xmlns:a16="http://schemas.microsoft.com/office/drawing/2014/main" id="{90A5850C-D869-49EE-847E-674DC6DF88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99CC00">
                    <a:gamma/>
                    <a:shade val="46275"/>
                    <a:invGamma/>
                  </a:srgbClr>
                </a:gs>
                <a:gs pos="100000">
                  <a:srgbClr val="99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02" name="Group 142">
            <a:extLst>
              <a:ext uri="{FF2B5EF4-FFF2-40B4-BE49-F238E27FC236}">
                <a16:creationId xmlns:a16="http://schemas.microsoft.com/office/drawing/2014/main" id="{26F9F1DA-B846-476F-BC86-BC2098562AEF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2997200"/>
            <a:ext cx="2116138" cy="1036638"/>
            <a:chOff x="2200" y="1224"/>
            <a:chExt cx="1333" cy="653"/>
          </a:xfrm>
        </p:grpSpPr>
        <p:sp>
          <p:nvSpPr>
            <p:cNvPr id="66703" name="Rectangle 143">
              <a:extLst>
                <a:ext uri="{FF2B5EF4-FFF2-40B4-BE49-F238E27FC236}">
                  <a16:creationId xmlns:a16="http://schemas.microsoft.com/office/drawing/2014/main" id="{F48DB15F-B31B-497D-B4ED-075CA87F5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04" name="Group 144">
              <a:extLst>
                <a:ext uri="{FF2B5EF4-FFF2-40B4-BE49-F238E27FC236}">
                  <a16:creationId xmlns:a16="http://schemas.microsoft.com/office/drawing/2014/main" id="{61447F6D-7001-477A-B7B6-0B35EA1E58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05" name="Freeform 145">
                <a:extLst>
                  <a:ext uri="{FF2B5EF4-FFF2-40B4-BE49-F238E27FC236}">
                    <a16:creationId xmlns:a16="http://schemas.microsoft.com/office/drawing/2014/main" id="{AB359A34-EDC0-454D-8BE2-D3F6A19A23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06" name="Freeform 146">
                <a:extLst>
                  <a:ext uri="{FF2B5EF4-FFF2-40B4-BE49-F238E27FC236}">
                    <a16:creationId xmlns:a16="http://schemas.microsoft.com/office/drawing/2014/main" id="{4332B5C6-AF55-4778-B0A1-EF5A37233F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07" name="Freeform 147">
                <a:extLst>
                  <a:ext uri="{FF2B5EF4-FFF2-40B4-BE49-F238E27FC236}">
                    <a16:creationId xmlns:a16="http://schemas.microsoft.com/office/drawing/2014/main" id="{109B8977-9E74-4892-8402-C9C9ADB6D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08" name="Freeform 148">
                <a:extLst>
                  <a:ext uri="{FF2B5EF4-FFF2-40B4-BE49-F238E27FC236}">
                    <a16:creationId xmlns:a16="http://schemas.microsoft.com/office/drawing/2014/main" id="{2F094B0A-67B9-4C13-8C64-646C8B4163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09" name="Freeform 149">
              <a:extLst>
                <a:ext uri="{FF2B5EF4-FFF2-40B4-BE49-F238E27FC236}">
                  <a16:creationId xmlns:a16="http://schemas.microsoft.com/office/drawing/2014/main" id="{652063BC-FE9A-4D2C-80DE-EAB8F408F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0" name="Freeform 150">
              <a:extLst>
                <a:ext uri="{FF2B5EF4-FFF2-40B4-BE49-F238E27FC236}">
                  <a16:creationId xmlns:a16="http://schemas.microsoft.com/office/drawing/2014/main" id="{DE327A71-0A0C-449E-8875-0554D5751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11" name="Freeform 151">
              <a:extLst>
                <a:ext uri="{FF2B5EF4-FFF2-40B4-BE49-F238E27FC236}">
                  <a16:creationId xmlns:a16="http://schemas.microsoft.com/office/drawing/2014/main" id="{541AAA73-85C8-40AD-8E02-940A269A0A00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12" name="Group 152">
            <a:extLst>
              <a:ext uri="{FF2B5EF4-FFF2-40B4-BE49-F238E27FC236}">
                <a16:creationId xmlns:a16="http://schemas.microsoft.com/office/drawing/2014/main" id="{8C049981-2A99-4064-8F47-50744AA9A05C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3043238"/>
            <a:ext cx="2025650" cy="944562"/>
            <a:chOff x="2228" y="1253"/>
            <a:chExt cx="1276" cy="595"/>
          </a:xfrm>
        </p:grpSpPr>
        <p:sp>
          <p:nvSpPr>
            <p:cNvPr id="66713" name="Rectangle 153">
              <a:extLst>
                <a:ext uri="{FF2B5EF4-FFF2-40B4-BE49-F238E27FC236}">
                  <a16:creationId xmlns:a16="http://schemas.microsoft.com/office/drawing/2014/main" id="{5395FE6F-611C-4CA2-A7B3-0E566D20B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14" name="Rectangle 154">
              <a:extLst>
                <a:ext uri="{FF2B5EF4-FFF2-40B4-BE49-F238E27FC236}">
                  <a16:creationId xmlns:a16="http://schemas.microsoft.com/office/drawing/2014/main" id="{7FAAB047-9A0A-4C84-9EF6-FC39FDE1840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00FF00">
                    <a:gamma/>
                    <a:shade val="46275"/>
                    <a:invGamma/>
                  </a:srgbClr>
                </a:gs>
                <a:gs pos="100000">
                  <a:srgbClr val="00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16" name="Group 156">
            <a:extLst>
              <a:ext uri="{FF2B5EF4-FFF2-40B4-BE49-F238E27FC236}">
                <a16:creationId xmlns:a16="http://schemas.microsoft.com/office/drawing/2014/main" id="{6B93929C-1E62-4DAB-A838-0B2674CC0CF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076700"/>
            <a:ext cx="2116138" cy="1036638"/>
            <a:chOff x="2200" y="1224"/>
            <a:chExt cx="1333" cy="653"/>
          </a:xfrm>
        </p:grpSpPr>
        <p:sp>
          <p:nvSpPr>
            <p:cNvPr id="66717" name="Rectangle 157">
              <a:extLst>
                <a:ext uri="{FF2B5EF4-FFF2-40B4-BE49-F238E27FC236}">
                  <a16:creationId xmlns:a16="http://schemas.microsoft.com/office/drawing/2014/main" id="{FAD45E18-18EB-4688-8A10-1F8602D91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18" name="Group 158">
              <a:extLst>
                <a:ext uri="{FF2B5EF4-FFF2-40B4-BE49-F238E27FC236}">
                  <a16:creationId xmlns:a16="http://schemas.microsoft.com/office/drawing/2014/main" id="{3961B9E9-7E89-4774-8870-4284E06DD8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19" name="Freeform 159">
                <a:extLst>
                  <a:ext uri="{FF2B5EF4-FFF2-40B4-BE49-F238E27FC236}">
                    <a16:creationId xmlns:a16="http://schemas.microsoft.com/office/drawing/2014/main" id="{487C9444-EC77-4695-A5F4-066C37EC8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20" name="Freeform 160">
                <a:extLst>
                  <a:ext uri="{FF2B5EF4-FFF2-40B4-BE49-F238E27FC236}">
                    <a16:creationId xmlns:a16="http://schemas.microsoft.com/office/drawing/2014/main" id="{612AA20A-B39F-4EDC-A45D-F744268BD5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21" name="Freeform 161">
                <a:extLst>
                  <a:ext uri="{FF2B5EF4-FFF2-40B4-BE49-F238E27FC236}">
                    <a16:creationId xmlns:a16="http://schemas.microsoft.com/office/drawing/2014/main" id="{5A3757B2-7211-4B58-BDEC-65891F4AC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22" name="Freeform 162">
                <a:extLst>
                  <a:ext uri="{FF2B5EF4-FFF2-40B4-BE49-F238E27FC236}">
                    <a16:creationId xmlns:a16="http://schemas.microsoft.com/office/drawing/2014/main" id="{71A46431-B03F-42E5-B0A5-B7BA065F6A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23" name="Freeform 163">
              <a:extLst>
                <a:ext uri="{FF2B5EF4-FFF2-40B4-BE49-F238E27FC236}">
                  <a16:creationId xmlns:a16="http://schemas.microsoft.com/office/drawing/2014/main" id="{BF2BFF3F-D8D5-40A7-BE13-F3A27B68D5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24" name="Freeform 164">
              <a:extLst>
                <a:ext uri="{FF2B5EF4-FFF2-40B4-BE49-F238E27FC236}">
                  <a16:creationId xmlns:a16="http://schemas.microsoft.com/office/drawing/2014/main" id="{C791755A-49E0-4B47-958B-370767A3C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25" name="Freeform 165">
              <a:extLst>
                <a:ext uri="{FF2B5EF4-FFF2-40B4-BE49-F238E27FC236}">
                  <a16:creationId xmlns:a16="http://schemas.microsoft.com/office/drawing/2014/main" id="{A9B828AA-29C0-4466-A370-3741D605E7C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26" name="Group 166">
            <a:extLst>
              <a:ext uri="{FF2B5EF4-FFF2-40B4-BE49-F238E27FC236}">
                <a16:creationId xmlns:a16="http://schemas.microsoft.com/office/drawing/2014/main" id="{3FDCF8CE-1AF1-45C0-8632-6EA951BF4974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4122738"/>
            <a:ext cx="2025650" cy="944562"/>
            <a:chOff x="2228" y="1253"/>
            <a:chExt cx="1276" cy="595"/>
          </a:xfrm>
        </p:grpSpPr>
        <p:sp>
          <p:nvSpPr>
            <p:cNvPr id="66727" name="Rectangle 167">
              <a:extLst>
                <a:ext uri="{FF2B5EF4-FFF2-40B4-BE49-F238E27FC236}">
                  <a16:creationId xmlns:a16="http://schemas.microsoft.com/office/drawing/2014/main" id="{1E20478A-DAED-44BB-950C-4A5E64F70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28" name="Rectangle 168">
              <a:extLst>
                <a:ext uri="{FF2B5EF4-FFF2-40B4-BE49-F238E27FC236}">
                  <a16:creationId xmlns:a16="http://schemas.microsoft.com/office/drawing/2014/main" id="{B45F81CF-2668-4EDE-A4E2-AFDB3EBD26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30" name="Group 170">
            <a:extLst>
              <a:ext uri="{FF2B5EF4-FFF2-40B4-BE49-F238E27FC236}">
                <a16:creationId xmlns:a16="http://schemas.microsoft.com/office/drawing/2014/main" id="{3F45BD06-E57D-410A-B5F6-2B87E02D439F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4076700"/>
            <a:ext cx="2116138" cy="1036638"/>
            <a:chOff x="2200" y="1224"/>
            <a:chExt cx="1333" cy="653"/>
          </a:xfrm>
        </p:grpSpPr>
        <p:sp>
          <p:nvSpPr>
            <p:cNvPr id="66731" name="Rectangle 171">
              <a:extLst>
                <a:ext uri="{FF2B5EF4-FFF2-40B4-BE49-F238E27FC236}">
                  <a16:creationId xmlns:a16="http://schemas.microsoft.com/office/drawing/2014/main" id="{31662083-B1BB-4433-A36D-E85B45AF1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32" name="Group 172">
              <a:extLst>
                <a:ext uri="{FF2B5EF4-FFF2-40B4-BE49-F238E27FC236}">
                  <a16:creationId xmlns:a16="http://schemas.microsoft.com/office/drawing/2014/main" id="{8B0B96F9-0419-435E-9F60-518C78FF7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33" name="Freeform 173">
                <a:extLst>
                  <a:ext uri="{FF2B5EF4-FFF2-40B4-BE49-F238E27FC236}">
                    <a16:creationId xmlns:a16="http://schemas.microsoft.com/office/drawing/2014/main" id="{9CB49E03-41E1-4A08-8765-7D6FFFC40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4" name="Freeform 174">
                <a:extLst>
                  <a:ext uri="{FF2B5EF4-FFF2-40B4-BE49-F238E27FC236}">
                    <a16:creationId xmlns:a16="http://schemas.microsoft.com/office/drawing/2014/main" id="{C8ED7672-AA4E-4C82-BB3D-D293334628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5" name="Freeform 175">
                <a:extLst>
                  <a:ext uri="{FF2B5EF4-FFF2-40B4-BE49-F238E27FC236}">
                    <a16:creationId xmlns:a16="http://schemas.microsoft.com/office/drawing/2014/main" id="{45825C5C-4D71-489C-8376-D2C7E9EF1D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36" name="Freeform 176">
                <a:extLst>
                  <a:ext uri="{FF2B5EF4-FFF2-40B4-BE49-F238E27FC236}">
                    <a16:creationId xmlns:a16="http://schemas.microsoft.com/office/drawing/2014/main" id="{8ADA5604-8885-4A0A-829D-BA0C407B8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37" name="Freeform 177">
              <a:extLst>
                <a:ext uri="{FF2B5EF4-FFF2-40B4-BE49-F238E27FC236}">
                  <a16:creationId xmlns:a16="http://schemas.microsoft.com/office/drawing/2014/main" id="{CDC528C8-5F61-48CC-8F71-A723108A7A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8" name="Freeform 178">
              <a:extLst>
                <a:ext uri="{FF2B5EF4-FFF2-40B4-BE49-F238E27FC236}">
                  <a16:creationId xmlns:a16="http://schemas.microsoft.com/office/drawing/2014/main" id="{6BB2AC6F-CB4E-4AFA-B1FB-250DDF4DF2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39" name="Freeform 179">
              <a:extLst>
                <a:ext uri="{FF2B5EF4-FFF2-40B4-BE49-F238E27FC236}">
                  <a16:creationId xmlns:a16="http://schemas.microsoft.com/office/drawing/2014/main" id="{E43C8538-C728-4992-A1D3-64A2E1BE3BE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40" name="Group 180">
            <a:extLst>
              <a:ext uri="{FF2B5EF4-FFF2-40B4-BE49-F238E27FC236}">
                <a16:creationId xmlns:a16="http://schemas.microsoft.com/office/drawing/2014/main" id="{23510291-B14C-4567-8603-2D0B0779F0B7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4122738"/>
            <a:ext cx="2025650" cy="944562"/>
            <a:chOff x="2228" y="1253"/>
            <a:chExt cx="1276" cy="595"/>
          </a:xfrm>
        </p:grpSpPr>
        <p:sp>
          <p:nvSpPr>
            <p:cNvPr id="66741" name="Rectangle 181">
              <a:extLst>
                <a:ext uri="{FF2B5EF4-FFF2-40B4-BE49-F238E27FC236}">
                  <a16:creationId xmlns:a16="http://schemas.microsoft.com/office/drawing/2014/main" id="{D836A9F4-D0A1-4768-A2D2-5D6977C31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42" name="Rectangle 182">
              <a:extLst>
                <a:ext uri="{FF2B5EF4-FFF2-40B4-BE49-F238E27FC236}">
                  <a16:creationId xmlns:a16="http://schemas.microsoft.com/office/drawing/2014/main" id="{A9714687-7280-49F3-B8C9-EDD632101DB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3366FF">
                    <a:gamma/>
                    <a:shade val="46275"/>
                    <a:invGamma/>
                  </a:srgbClr>
                </a:gs>
                <a:gs pos="100000">
                  <a:srgbClr val="3366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44" name="Group 184">
            <a:extLst>
              <a:ext uri="{FF2B5EF4-FFF2-40B4-BE49-F238E27FC236}">
                <a16:creationId xmlns:a16="http://schemas.microsoft.com/office/drawing/2014/main" id="{0255F988-7751-4153-BF0E-E397CE060D54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4076700"/>
            <a:ext cx="2116138" cy="1036638"/>
            <a:chOff x="2200" y="1224"/>
            <a:chExt cx="1333" cy="653"/>
          </a:xfrm>
        </p:grpSpPr>
        <p:sp>
          <p:nvSpPr>
            <p:cNvPr id="66745" name="Rectangle 185">
              <a:extLst>
                <a:ext uri="{FF2B5EF4-FFF2-40B4-BE49-F238E27FC236}">
                  <a16:creationId xmlns:a16="http://schemas.microsoft.com/office/drawing/2014/main" id="{F92FCF35-D4A1-41AC-879D-D30DD3404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46" name="Group 186">
              <a:extLst>
                <a:ext uri="{FF2B5EF4-FFF2-40B4-BE49-F238E27FC236}">
                  <a16:creationId xmlns:a16="http://schemas.microsoft.com/office/drawing/2014/main" id="{12FE5C84-AEE9-4C7E-9295-DEC0D38264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47" name="Freeform 187">
                <a:extLst>
                  <a:ext uri="{FF2B5EF4-FFF2-40B4-BE49-F238E27FC236}">
                    <a16:creationId xmlns:a16="http://schemas.microsoft.com/office/drawing/2014/main" id="{323E1B64-2FAC-424C-A4E2-4DB132E1D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8" name="Freeform 188">
                <a:extLst>
                  <a:ext uri="{FF2B5EF4-FFF2-40B4-BE49-F238E27FC236}">
                    <a16:creationId xmlns:a16="http://schemas.microsoft.com/office/drawing/2014/main" id="{CDD53540-F604-40F8-93D9-3B75B5365D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49" name="Freeform 189">
                <a:extLst>
                  <a:ext uri="{FF2B5EF4-FFF2-40B4-BE49-F238E27FC236}">
                    <a16:creationId xmlns:a16="http://schemas.microsoft.com/office/drawing/2014/main" id="{24608B9C-8447-41E9-8D20-739FB8743F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50" name="Freeform 190">
                <a:extLst>
                  <a:ext uri="{FF2B5EF4-FFF2-40B4-BE49-F238E27FC236}">
                    <a16:creationId xmlns:a16="http://schemas.microsoft.com/office/drawing/2014/main" id="{50832E25-D57F-4569-9585-EEA94EAB0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51" name="Freeform 191">
              <a:extLst>
                <a:ext uri="{FF2B5EF4-FFF2-40B4-BE49-F238E27FC236}">
                  <a16:creationId xmlns:a16="http://schemas.microsoft.com/office/drawing/2014/main" id="{7FA6333A-C020-4D5D-8109-9CBE1EFB0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52" name="Freeform 192">
              <a:extLst>
                <a:ext uri="{FF2B5EF4-FFF2-40B4-BE49-F238E27FC236}">
                  <a16:creationId xmlns:a16="http://schemas.microsoft.com/office/drawing/2014/main" id="{8CA44A3D-5C3C-45F5-BDD7-94FE772F4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53" name="Freeform 193">
              <a:extLst>
                <a:ext uri="{FF2B5EF4-FFF2-40B4-BE49-F238E27FC236}">
                  <a16:creationId xmlns:a16="http://schemas.microsoft.com/office/drawing/2014/main" id="{4B170541-2C32-4CCD-8519-A20EA99F3E5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54" name="Group 194">
            <a:extLst>
              <a:ext uri="{FF2B5EF4-FFF2-40B4-BE49-F238E27FC236}">
                <a16:creationId xmlns:a16="http://schemas.microsoft.com/office/drawing/2014/main" id="{CAA32A08-D1C6-45BB-9611-E99EE28E8681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4122738"/>
            <a:ext cx="2025650" cy="944562"/>
            <a:chOff x="2228" y="1253"/>
            <a:chExt cx="1276" cy="595"/>
          </a:xfrm>
        </p:grpSpPr>
        <p:sp>
          <p:nvSpPr>
            <p:cNvPr id="66755" name="Rectangle 195">
              <a:extLst>
                <a:ext uri="{FF2B5EF4-FFF2-40B4-BE49-F238E27FC236}">
                  <a16:creationId xmlns:a16="http://schemas.microsoft.com/office/drawing/2014/main" id="{5635D00E-610D-4EB7-8E11-923F6A83C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339966">
                    <a:gamma/>
                    <a:shade val="46275"/>
                    <a:invGamma/>
                  </a:srgbClr>
                </a:gs>
                <a:gs pos="100000">
                  <a:srgbClr val="3399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56" name="Rectangle 196">
              <a:extLst>
                <a:ext uri="{FF2B5EF4-FFF2-40B4-BE49-F238E27FC236}">
                  <a16:creationId xmlns:a16="http://schemas.microsoft.com/office/drawing/2014/main" id="{56BBECA9-D762-422B-AE03-E4F3E78E7E4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339966">
                    <a:gamma/>
                    <a:shade val="46275"/>
                    <a:invGamma/>
                  </a:srgbClr>
                </a:gs>
                <a:gs pos="100000">
                  <a:srgbClr val="33996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58" name="Group 198">
            <a:extLst>
              <a:ext uri="{FF2B5EF4-FFF2-40B4-BE49-F238E27FC236}">
                <a16:creationId xmlns:a16="http://schemas.microsoft.com/office/drawing/2014/main" id="{70ACB3BA-4E55-4355-8B46-D8539F35E64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157788"/>
            <a:ext cx="2116138" cy="1036637"/>
            <a:chOff x="2200" y="1224"/>
            <a:chExt cx="1333" cy="653"/>
          </a:xfrm>
        </p:grpSpPr>
        <p:sp>
          <p:nvSpPr>
            <p:cNvPr id="66759" name="Rectangle 199">
              <a:extLst>
                <a:ext uri="{FF2B5EF4-FFF2-40B4-BE49-F238E27FC236}">
                  <a16:creationId xmlns:a16="http://schemas.microsoft.com/office/drawing/2014/main" id="{234F056A-0BA2-4655-8215-581CBD43B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60" name="Group 200">
              <a:extLst>
                <a:ext uri="{FF2B5EF4-FFF2-40B4-BE49-F238E27FC236}">
                  <a16:creationId xmlns:a16="http://schemas.microsoft.com/office/drawing/2014/main" id="{94831646-B2BA-43B8-83B9-AA1F2D20BD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61" name="Freeform 201">
                <a:extLst>
                  <a:ext uri="{FF2B5EF4-FFF2-40B4-BE49-F238E27FC236}">
                    <a16:creationId xmlns:a16="http://schemas.microsoft.com/office/drawing/2014/main" id="{2D13EFF5-89DC-4616-B7F7-CA8D7D4A84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2" name="Freeform 202">
                <a:extLst>
                  <a:ext uri="{FF2B5EF4-FFF2-40B4-BE49-F238E27FC236}">
                    <a16:creationId xmlns:a16="http://schemas.microsoft.com/office/drawing/2014/main" id="{B515D8A3-26F4-4E76-96FA-4AB5AE719488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3" name="Freeform 203">
                <a:extLst>
                  <a:ext uri="{FF2B5EF4-FFF2-40B4-BE49-F238E27FC236}">
                    <a16:creationId xmlns:a16="http://schemas.microsoft.com/office/drawing/2014/main" id="{1DB0B192-3DF6-4C76-9BE9-F76170D52F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64" name="Freeform 204">
                <a:extLst>
                  <a:ext uri="{FF2B5EF4-FFF2-40B4-BE49-F238E27FC236}">
                    <a16:creationId xmlns:a16="http://schemas.microsoft.com/office/drawing/2014/main" id="{3AEDDC3F-B460-492F-A8D8-FD300B3B7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65" name="Freeform 205">
              <a:extLst>
                <a:ext uri="{FF2B5EF4-FFF2-40B4-BE49-F238E27FC236}">
                  <a16:creationId xmlns:a16="http://schemas.microsoft.com/office/drawing/2014/main" id="{D7DF3212-1717-465C-A1AC-5D9B9213DD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6" name="Freeform 206">
              <a:extLst>
                <a:ext uri="{FF2B5EF4-FFF2-40B4-BE49-F238E27FC236}">
                  <a16:creationId xmlns:a16="http://schemas.microsoft.com/office/drawing/2014/main" id="{AED5308E-629A-4993-80B0-7AF6B695F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67" name="Freeform 207">
              <a:extLst>
                <a:ext uri="{FF2B5EF4-FFF2-40B4-BE49-F238E27FC236}">
                  <a16:creationId xmlns:a16="http://schemas.microsoft.com/office/drawing/2014/main" id="{0A241B13-2B67-4824-92AE-3DAF842A330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68" name="Group 208">
            <a:extLst>
              <a:ext uri="{FF2B5EF4-FFF2-40B4-BE49-F238E27FC236}">
                <a16:creationId xmlns:a16="http://schemas.microsoft.com/office/drawing/2014/main" id="{28483C29-E034-4C46-915E-A7B11634F352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5203825"/>
            <a:ext cx="2025650" cy="944563"/>
            <a:chOff x="2228" y="1253"/>
            <a:chExt cx="1276" cy="595"/>
          </a:xfrm>
        </p:grpSpPr>
        <p:sp>
          <p:nvSpPr>
            <p:cNvPr id="66769" name="Rectangle 209">
              <a:extLst>
                <a:ext uri="{FF2B5EF4-FFF2-40B4-BE49-F238E27FC236}">
                  <a16:creationId xmlns:a16="http://schemas.microsoft.com/office/drawing/2014/main" id="{B2EC153D-5D54-44AF-ABF1-238C2857C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70" name="Rectangle 210">
              <a:extLst>
                <a:ext uri="{FF2B5EF4-FFF2-40B4-BE49-F238E27FC236}">
                  <a16:creationId xmlns:a16="http://schemas.microsoft.com/office/drawing/2014/main" id="{94A7D3DD-AD77-4CA6-8545-253699838AC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72" name="Group 212">
            <a:extLst>
              <a:ext uri="{FF2B5EF4-FFF2-40B4-BE49-F238E27FC236}">
                <a16:creationId xmlns:a16="http://schemas.microsoft.com/office/drawing/2014/main" id="{C042D844-6FDC-430C-B7AA-F0C2C6344BF1}"/>
              </a:ext>
            </a:extLst>
          </p:cNvPr>
          <p:cNvGrpSpPr>
            <a:grpSpLocks/>
          </p:cNvGrpSpPr>
          <p:nvPr/>
        </p:nvGrpSpPr>
        <p:grpSpPr bwMode="auto">
          <a:xfrm>
            <a:off x="2936875" y="5157788"/>
            <a:ext cx="2116138" cy="1036637"/>
            <a:chOff x="2200" y="1224"/>
            <a:chExt cx="1333" cy="653"/>
          </a:xfrm>
        </p:grpSpPr>
        <p:sp>
          <p:nvSpPr>
            <p:cNvPr id="66773" name="Rectangle 213">
              <a:extLst>
                <a:ext uri="{FF2B5EF4-FFF2-40B4-BE49-F238E27FC236}">
                  <a16:creationId xmlns:a16="http://schemas.microsoft.com/office/drawing/2014/main" id="{05744B7E-39C9-4CD6-9DCC-3FCA62283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74" name="Group 214">
              <a:extLst>
                <a:ext uri="{FF2B5EF4-FFF2-40B4-BE49-F238E27FC236}">
                  <a16:creationId xmlns:a16="http://schemas.microsoft.com/office/drawing/2014/main" id="{9243C752-8ADE-4E45-8322-B6F2081EEC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75" name="Freeform 215">
                <a:extLst>
                  <a:ext uri="{FF2B5EF4-FFF2-40B4-BE49-F238E27FC236}">
                    <a16:creationId xmlns:a16="http://schemas.microsoft.com/office/drawing/2014/main" id="{28122769-B3BE-4192-87B6-BCF2928E3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76" name="Freeform 216">
                <a:extLst>
                  <a:ext uri="{FF2B5EF4-FFF2-40B4-BE49-F238E27FC236}">
                    <a16:creationId xmlns:a16="http://schemas.microsoft.com/office/drawing/2014/main" id="{21663848-5897-430F-8BA4-5034B97EDCE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77" name="Freeform 217">
                <a:extLst>
                  <a:ext uri="{FF2B5EF4-FFF2-40B4-BE49-F238E27FC236}">
                    <a16:creationId xmlns:a16="http://schemas.microsoft.com/office/drawing/2014/main" id="{DE455088-1B8D-4C40-9D1C-AFB2377DC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78" name="Freeform 218">
                <a:extLst>
                  <a:ext uri="{FF2B5EF4-FFF2-40B4-BE49-F238E27FC236}">
                    <a16:creationId xmlns:a16="http://schemas.microsoft.com/office/drawing/2014/main" id="{23DB617E-C323-4CD3-A4A4-E46BC0FAD1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79" name="Freeform 219">
              <a:extLst>
                <a:ext uri="{FF2B5EF4-FFF2-40B4-BE49-F238E27FC236}">
                  <a16:creationId xmlns:a16="http://schemas.microsoft.com/office/drawing/2014/main" id="{6835DDFE-5EB1-4D3D-867A-96C39D9FC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0" name="Freeform 220">
              <a:extLst>
                <a:ext uri="{FF2B5EF4-FFF2-40B4-BE49-F238E27FC236}">
                  <a16:creationId xmlns:a16="http://schemas.microsoft.com/office/drawing/2014/main" id="{095CFFC8-669A-4FCD-84DC-B2B35FF55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81" name="Freeform 221">
              <a:extLst>
                <a:ext uri="{FF2B5EF4-FFF2-40B4-BE49-F238E27FC236}">
                  <a16:creationId xmlns:a16="http://schemas.microsoft.com/office/drawing/2014/main" id="{53216409-E3D7-40DF-A986-93BD8AE2576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82" name="Group 222">
            <a:extLst>
              <a:ext uri="{FF2B5EF4-FFF2-40B4-BE49-F238E27FC236}">
                <a16:creationId xmlns:a16="http://schemas.microsoft.com/office/drawing/2014/main" id="{B3A493D0-9A05-48A7-A77E-AE8B7B79FBC4}"/>
              </a:ext>
            </a:extLst>
          </p:cNvPr>
          <p:cNvGrpSpPr>
            <a:grpSpLocks/>
          </p:cNvGrpSpPr>
          <p:nvPr/>
        </p:nvGrpSpPr>
        <p:grpSpPr bwMode="auto">
          <a:xfrm>
            <a:off x="2981325" y="5203825"/>
            <a:ext cx="2025650" cy="944563"/>
            <a:chOff x="2228" y="1253"/>
            <a:chExt cx="1276" cy="595"/>
          </a:xfrm>
        </p:grpSpPr>
        <p:sp>
          <p:nvSpPr>
            <p:cNvPr id="66783" name="Rectangle 223">
              <a:extLst>
                <a:ext uri="{FF2B5EF4-FFF2-40B4-BE49-F238E27FC236}">
                  <a16:creationId xmlns:a16="http://schemas.microsoft.com/office/drawing/2014/main" id="{B9B08CCA-1431-4771-BD47-ED73DC8E9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100000">
                  <a:srgbClr val="99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84" name="Rectangle 224">
              <a:extLst>
                <a:ext uri="{FF2B5EF4-FFF2-40B4-BE49-F238E27FC236}">
                  <a16:creationId xmlns:a16="http://schemas.microsoft.com/office/drawing/2014/main" id="{F9FBC2BE-8BB4-47DB-98FF-FD415FF1C9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100000">
                  <a:srgbClr val="9933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786" name="Group 226">
            <a:extLst>
              <a:ext uri="{FF2B5EF4-FFF2-40B4-BE49-F238E27FC236}">
                <a16:creationId xmlns:a16="http://schemas.microsoft.com/office/drawing/2014/main" id="{E6B82DED-FE1F-4E2D-8F9A-035B9710848F}"/>
              </a:ext>
            </a:extLst>
          </p:cNvPr>
          <p:cNvGrpSpPr>
            <a:grpSpLocks/>
          </p:cNvGrpSpPr>
          <p:nvPr/>
        </p:nvGrpSpPr>
        <p:grpSpPr bwMode="auto">
          <a:xfrm>
            <a:off x="5457825" y="5157788"/>
            <a:ext cx="2116138" cy="1036637"/>
            <a:chOff x="2200" y="1224"/>
            <a:chExt cx="1333" cy="653"/>
          </a:xfrm>
        </p:grpSpPr>
        <p:sp>
          <p:nvSpPr>
            <p:cNvPr id="66787" name="Rectangle 227">
              <a:extLst>
                <a:ext uri="{FF2B5EF4-FFF2-40B4-BE49-F238E27FC236}">
                  <a16:creationId xmlns:a16="http://schemas.microsoft.com/office/drawing/2014/main" id="{442B148F-883B-40E0-A125-54EBF6031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0" y="1224"/>
              <a:ext cx="1333" cy="653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44314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88" name="Group 228">
              <a:extLst>
                <a:ext uri="{FF2B5EF4-FFF2-40B4-BE49-F238E27FC236}">
                  <a16:creationId xmlns:a16="http://schemas.microsoft.com/office/drawing/2014/main" id="{59B2DDB2-9F7D-48FE-9D04-E1D8F25C55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1281"/>
              <a:ext cx="1219" cy="539"/>
              <a:chOff x="2256" y="1281"/>
              <a:chExt cx="1219" cy="539"/>
            </a:xfrm>
          </p:grpSpPr>
          <p:sp>
            <p:nvSpPr>
              <p:cNvPr id="66789" name="Freeform 229">
                <a:extLst>
                  <a:ext uri="{FF2B5EF4-FFF2-40B4-BE49-F238E27FC236}">
                    <a16:creationId xmlns:a16="http://schemas.microsoft.com/office/drawing/2014/main" id="{2BA742E3-3F8D-42F9-B056-22CFAA160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79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333333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0" name="Freeform 230">
                <a:extLst>
                  <a:ext uri="{FF2B5EF4-FFF2-40B4-BE49-F238E27FC236}">
                    <a16:creationId xmlns:a16="http://schemas.microsoft.com/office/drawing/2014/main" id="{C21747A5-80EB-4996-9467-2F4644D3D0D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256" y="1281"/>
                <a:ext cx="1219" cy="29"/>
              </a:xfrm>
              <a:custGeom>
                <a:avLst/>
                <a:gdLst>
                  <a:gd name="T0" fmla="*/ 0 w 1219"/>
                  <a:gd name="T1" fmla="*/ 29 h 29"/>
                  <a:gd name="T2" fmla="*/ 29 w 1219"/>
                  <a:gd name="T3" fmla="*/ 0 h 29"/>
                  <a:gd name="T4" fmla="*/ 1191 w 1219"/>
                  <a:gd name="T5" fmla="*/ 0 h 29"/>
                  <a:gd name="T6" fmla="*/ 1219 w 1219"/>
                  <a:gd name="T7" fmla="*/ 29 h 29"/>
                  <a:gd name="T8" fmla="*/ 0 w 1219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9" h="29">
                    <a:moveTo>
                      <a:pt x="0" y="29"/>
                    </a:moveTo>
                    <a:lnTo>
                      <a:pt x="29" y="0"/>
                    </a:lnTo>
                    <a:lnTo>
                      <a:pt x="1191" y="0"/>
                    </a:lnTo>
                    <a:lnTo>
                      <a:pt x="1219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alpha val="60001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1" name="Freeform 231">
                <a:extLst>
                  <a:ext uri="{FF2B5EF4-FFF2-40B4-BE49-F238E27FC236}">
                    <a16:creationId xmlns:a16="http://schemas.microsoft.com/office/drawing/2014/main" id="{BED1D589-AAEA-4ECB-A253-5F23B69A09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6" y="1281"/>
                <a:ext cx="29" cy="539"/>
              </a:xfrm>
              <a:custGeom>
                <a:avLst/>
                <a:gdLst>
                  <a:gd name="T0" fmla="*/ 0 w 29"/>
                  <a:gd name="T1" fmla="*/ 0 h 539"/>
                  <a:gd name="T2" fmla="*/ 0 w 29"/>
                  <a:gd name="T3" fmla="*/ 539 h 539"/>
                  <a:gd name="T4" fmla="*/ 29 w 29"/>
                  <a:gd name="T5" fmla="*/ 510 h 539"/>
                  <a:gd name="T6" fmla="*/ 29 w 29"/>
                  <a:gd name="T7" fmla="*/ 29 h 539"/>
                  <a:gd name="T8" fmla="*/ 0 w 29"/>
                  <a:gd name="T9" fmla="*/ 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39">
                    <a:moveTo>
                      <a:pt x="0" y="0"/>
                    </a:moveTo>
                    <a:lnTo>
                      <a:pt x="0" y="539"/>
                    </a:lnTo>
                    <a:lnTo>
                      <a:pt x="29" y="510"/>
                    </a:lnTo>
                    <a:lnTo>
                      <a:pt x="29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92" name="Freeform 232">
                <a:extLst>
                  <a:ext uri="{FF2B5EF4-FFF2-40B4-BE49-F238E27FC236}">
                    <a16:creationId xmlns:a16="http://schemas.microsoft.com/office/drawing/2014/main" id="{66259AED-4E34-4C34-84F8-1AF469DF08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7" y="1281"/>
                <a:ext cx="28" cy="539"/>
              </a:xfrm>
              <a:custGeom>
                <a:avLst/>
                <a:gdLst>
                  <a:gd name="T0" fmla="*/ 28 w 28"/>
                  <a:gd name="T1" fmla="*/ 539 h 539"/>
                  <a:gd name="T2" fmla="*/ 28 w 28"/>
                  <a:gd name="T3" fmla="*/ 0 h 539"/>
                  <a:gd name="T4" fmla="*/ 0 w 28"/>
                  <a:gd name="T5" fmla="*/ 29 h 539"/>
                  <a:gd name="T6" fmla="*/ 0 w 28"/>
                  <a:gd name="T7" fmla="*/ 510 h 539"/>
                  <a:gd name="T8" fmla="*/ 28 w 28"/>
                  <a:gd name="T9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39">
                    <a:moveTo>
                      <a:pt x="28" y="539"/>
                    </a:moveTo>
                    <a:lnTo>
                      <a:pt x="28" y="0"/>
                    </a:lnTo>
                    <a:lnTo>
                      <a:pt x="0" y="29"/>
                    </a:lnTo>
                    <a:lnTo>
                      <a:pt x="0" y="510"/>
                    </a:lnTo>
                    <a:lnTo>
                      <a:pt x="28" y="539"/>
                    </a:ln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793" name="Freeform 233">
              <a:extLst>
                <a:ext uri="{FF2B5EF4-FFF2-40B4-BE49-F238E27FC236}">
                  <a16:creationId xmlns:a16="http://schemas.microsoft.com/office/drawing/2014/main" id="{9EC996B9-94C7-4393-A765-56ACE0D23A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820"/>
              <a:ext cx="1276" cy="28"/>
            </a:xfrm>
            <a:custGeom>
              <a:avLst/>
              <a:gdLst>
                <a:gd name="T0" fmla="*/ 1276 w 1276"/>
                <a:gd name="T1" fmla="*/ 28 h 28"/>
                <a:gd name="T2" fmla="*/ 0 w 1276"/>
                <a:gd name="T3" fmla="*/ 28 h 28"/>
                <a:gd name="T4" fmla="*/ 28 w 1276"/>
                <a:gd name="T5" fmla="*/ 0 h 28"/>
                <a:gd name="T6" fmla="*/ 1247 w 1276"/>
                <a:gd name="T7" fmla="*/ 0 h 28"/>
                <a:gd name="T8" fmla="*/ 1276 w 1276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6" h="28">
                  <a:moveTo>
                    <a:pt x="1276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1247" y="0"/>
                  </a:lnTo>
                  <a:lnTo>
                    <a:pt x="1276" y="28"/>
                  </a:lnTo>
                  <a:close/>
                </a:path>
              </a:pathLst>
            </a:custGeom>
            <a:solidFill>
              <a:schemeClr val="tx1">
                <a:alpha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4" name="Freeform 234">
              <a:extLst>
                <a:ext uri="{FF2B5EF4-FFF2-40B4-BE49-F238E27FC236}">
                  <a16:creationId xmlns:a16="http://schemas.microsoft.com/office/drawing/2014/main" id="{5133C023-1526-45FE-ADCD-15CD1125D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8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95" name="Freeform 235">
              <a:extLst>
                <a:ext uri="{FF2B5EF4-FFF2-40B4-BE49-F238E27FC236}">
                  <a16:creationId xmlns:a16="http://schemas.microsoft.com/office/drawing/2014/main" id="{900D9985-BCED-47D5-A27E-17B8CC3CD0B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475" y="1253"/>
              <a:ext cx="28" cy="595"/>
            </a:xfrm>
            <a:custGeom>
              <a:avLst/>
              <a:gdLst>
                <a:gd name="T0" fmla="*/ 0 w 28"/>
                <a:gd name="T1" fmla="*/ 595 h 595"/>
                <a:gd name="T2" fmla="*/ 0 w 28"/>
                <a:gd name="T3" fmla="*/ 0 h 595"/>
                <a:gd name="T4" fmla="*/ 28 w 28"/>
                <a:gd name="T5" fmla="*/ 28 h 595"/>
                <a:gd name="T6" fmla="*/ 28 w 28"/>
                <a:gd name="T7" fmla="*/ 567 h 595"/>
                <a:gd name="T8" fmla="*/ 0 w 28"/>
                <a:gd name="T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595">
                  <a:moveTo>
                    <a:pt x="0" y="595"/>
                  </a:moveTo>
                  <a:lnTo>
                    <a:pt x="0" y="0"/>
                  </a:lnTo>
                  <a:lnTo>
                    <a:pt x="28" y="28"/>
                  </a:lnTo>
                  <a:lnTo>
                    <a:pt x="28" y="567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333333">
                <a:alpha val="8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6796" name="Group 236">
            <a:extLst>
              <a:ext uri="{FF2B5EF4-FFF2-40B4-BE49-F238E27FC236}">
                <a16:creationId xmlns:a16="http://schemas.microsoft.com/office/drawing/2014/main" id="{C1F82600-9230-4140-9EF5-9A0730716F06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5203825"/>
            <a:ext cx="2025650" cy="944563"/>
            <a:chOff x="2228" y="1253"/>
            <a:chExt cx="1276" cy="595"/>
          </a:xfrm>
        </p:grpSpPr>
        <p:sp>
          <p:nvSpPr>
            <p:cNvPr id="66797" name="Rectangle 237">
              <a:extLst>
                <a:ext uri="{FF2B5EF4-FFF2-40B4-BE49-F238E27FC236}">
                  <a16:creationId xmlns:a16="http://schemas.microsoft.com/office/drawing/2014/main" id="{77D71A25-7FDB-45FA-9408-6B4F6B6D1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53"/>
              <a:ext cx="1276" cy="595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98" name="Rectangle 238">
              <a:extLst>
                <a:ext uri="{FF2B5EF4-FFF2-40B4-BE49-F238E27FC236}">
                  <a16:creationId xmlns:a16="http://schemas.microsoft.com/office/drawing/2014/main" id="{AED8473F-F94B-4426-8C7D-4A20F02D6D1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56" y="1281"/>
              <a:ext cx="1219" cy="539"/>
            </a:xfrm>
            <a:prstGeom prst="rect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6799" name="WordArt 239">
            <a:extLst>
              <a:ext uri="{FF2B5EF4-FFF2-40B4-BE49-F238E27FC236}">
                <a16:creationId xmlns:a16="http://schemas.microsoft.com/office/drawing/2014/main" id="{EBF76C7C-8CA2-431D-A80F-6EC6D8B3CFB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1125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0" name="WordArt 240">
            <a:extLst>
              <a:ext uri="{FF2B5EF4-FFF2-40B4-BE49-F238E27FC236}">
                <a16:creationId xmlns:a16="http://schemas.microsoft.com/office/drawing/2014/main" id="{471558D7-A8D8-46E5-B095-EEE5D67DC3C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22050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1" name="WordArt 241">
            <a:extLst>
              <a:ext uri="{FF2B5EF4-FFF2-40B4-BE49-F238E27FC236}">
                <a16:creationId xmlns:a16="http://schemas.microsoft.com/office/drawing/2014/main" id="{E788F5A1-C11A-4B42-B6A7-191507F2FF2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3284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2" name="WordArt 242">
            <a:extLst>
              <a:ext uri="{FF2B5EF4-FFF2-40B4-BE49-F238E27FC236}">
                <a16:creationId xmlns:a16="http://schemas.microsoft.com/office/drawing/2014/main" id="{F92A5238-F4B7-4306-BA4D-FC890FE87AA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43656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3" name="WordArt 243">
            <a:extLst>
              <a:ext uri="{FF2B5EF4-FFF2-40B4-BE49-F238E27FC236}">
                <a16:creationId xmlns:a16="http://schemas.microsoft.com/office/drawing/2014/main" id="{3B5C299A-180E-4657-BC73-82594FED7AA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54451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4" name="WordArt 244">
            <a:extLst>
              <a:ext uri="{FF2B5EF4-FFF2-40B4-BE49-F238E27FC236}">
                <a16:creationId xmlns:a16="http://schemas.microsoft.com/office/drawing/2014/main" id="{6A02B414-6778-4119-838C-93EC01E1371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152775" y="1125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5" name="WordArt 245">
            <a:extLst>
              <a:ext uri="{FF2B5EF4-FFF2-40B4-BE49-F238E27FC236}">
                <a16:creationId xmlns:a16="http://schemas.microsoft.com/office/drawing/2014/main" id="{054D7B35-6BEF-42F4-8FBB-7ABDFB4664D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152775" y="22050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6" name="WordArt 246">
            <a:extLst>
              <a:ext uri="{FF2B5EF4-FFF2-40B4-BE49-F238E27FC236}">
                <a16:creationId xmlns:a16="http://schemas.microsoft.com/office/drawing/2014/main" id="{31A15B35-26AE-42B6-8EDF-07B29E77DBC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152775" y="3284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7" name="WordArt 247">
            <a:extLst>
              <a:ext uri="{FF2B5EF4-FFF2-40B4-BE49-F238E27FC236}">
                <a16:creationId xmlns:a16="http://schemas.microsoft.com/office/drawing/2014/main" id="{52FBAA0E-A33D-4E5C-9253-30932D89626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152775" y="43656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8" name="WordArt 248">
            <a:extLst>
              <a:ext uri="{FF2B5EF4-FFF2-40B4-BE49-F238E27FC236}">
                <a16:creationId xmlns:a16="http://schemas.microsoft.com/office/drawing/2014/main" id="{0ED3F40E-3A00-49F4-A909-1C545315AAF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152775" y="54451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09" name="WordArt 249">
            <a:extLst>
              <a:ext uri="{FF2B5EF4-FFF2-40B4-BE49-F238E27FC236}">
                <a16:creationId xmlns:a16="http://schemas.microsoft.com/office/drawing/2014/main" id="{160EF017-2DEE-490F-9B27-4C6F061C366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1125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10" name="WordArt 250">
            <a:extLst>
              <a:ext uri="{FF2B5EF4-FFF2-40B4-BE49-F238E27FC236}">
                <a16:creationId xmlns:a16="http://schemas.microsoft.com/office/drawing/2014/main" id="{7F5F1F7F-0B06-4C50-9D3B-2AF0E3823F4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22050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11" name="WordArt 251">
            <a:extLst>
              <a:ext uri="{FF2B5EF4-FFF2-40B4-BE49-F238E27FC236}">
                <a16:creationId xmlns:a16="http://schemas.microsoft.com/office/drawing/2014/main" id="{AEAE08C0-D055-4226-BA58-186363E56EF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3284538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12" name="WordArt 252">
            <a:extLst>
              <a:ext uri="{FF2B5EF4-FFF2-40B4-BE49-F238E27FC236}">
                <a16:creationId xmlns:a16="http://schemas.microsoft.com/office/drawing/2014/main" id="{3610E185-6136-44FF-ADD7-52B4571D1DF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43656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6813" name="WordArt 253">
            <a:extLst>
              <a:ext uri="{FF2B5EF4-FFF2-40B4-BE49-F238E27FC236}">
                <a16:creationId xmlns:a16="http://schemas.microsoft.com/office/drawing/2014/main" id="{E9AD02D3-F935-403C-9D38-533821AC50B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673725" y="5445125"/>
            <a:ext cx="1728788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99" name="Group 15">
            <a:extLst>
              <a:ext uri="{FF2B5EF4-FFF2-40B4-BE49-F238E27FC236}">
                <a16:creationId xmlns:a16="http://schemas.microsoft.com/office/drawing/2014/main" id="{4B9673CE-2B5B-49EB-A243-F1F3052D1A37}"/>
              </a:ext>
            </a:extLst>
          </p:cNvPr>
          <p:cNvGrpSpPr>
            <a:grpSpLocks/>
          </p:cNvGrpSpPr>
          <p:nvPr/>
        </p:nvGrpSpPr>
        <p:grpSpPr bwMode="auto">
          <a:xfrm>
            <a:off x="444500" y="836613"/>
            <a:ext cx="2025650" cy="1081087"/>
            <a:chOff x="3674" y="1196"/>
            <a:chExt cx="1276" cy="681"/>
          </a:xfrm>
        </p:grpSpPr>
        <p:sp>
          <p:nvSpPr>
            <p:cNvPr id="67600" name="Rectangle 16">
              <a:extLst>
                <a:ext uri="{FF2B5EF4-FFF2-40B4-BE49-F238E27FC236}">
                  <a16:creationId xmlns:a16="http://schemas.microsoft.com/office/drawing/2014/main" id="{58AEF5A5-8CE8-492E-9488-1E89E6B18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1" name="Rectangle 17">
              <a:extLst>
                <a:ext uri="{FF2B5EF4-FFF2-40B4-BE49-F238E27FC236}">
                  <a16:creationId xmlns:a16="http://schemas.microsoft.com/office/drawing/2014/main" id="{C509C9C7-AF0E-488F-A654-C49DCF646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02" name="Rectangle 18">
            <a:extLst>
              <a:ext uri="{FF2B5EF4-FFF2-40B4-BE49-F238E27FC236}">
                <a16:creationId xmlns:a16="http://schemas.microsoft.com/office/drawing/2014/main" id="{677AF718-C18F-4A81-BB2A-2DA937F40F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81063"/>
            <a:ext cx="1935163" cy="990600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333333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21" name="Group 37">
            <a:extLst>
              <a:ext uri="{FF2B5EF4-FFF2-40B4-BE49-F238E27FC236}">
                <a16:creationId xmlns:a16="http://schemas.microsoft.com/office/drawing/2014/main" id="{F5180CF9-9FC9-43B9-BF9B-0088F383D16A}"/>
              </a:ext>
            </a:extLst>
          </p:cNvPr>
          <p:cNvGrpSpPr>
            <a:grpSpLocks/>
          </p:cNvGrpSpPr>
          <p:nvPr/>
        </p:nvGrpSpPr>
        <p:grpSpPr bwMode="auto">
          <a:xfrm>
            <a:off x="2676525" y="836613"/>
            <a:ext cx="2025650" cy="1081087"/>
            <a:chOff x="3674" y="1196"/>
            <a:chExt cx="1276" cy="681"/>
          </a:xfrm>
        </p:grpSpPr>
        <p:sp>
          <p:nvSpPr>
            <p:cNvPr id="67622" name="Rectangle 38">
              <a:extLst>
                <a:ext uri="{FF2B5EF4-FFF2-40B4-BE49-F238E27FC236}">
                  <a16:creationId xmlns:a16="http://schemas.microsoft.com/office/drawing/2014/main" id="{19556DFF-224A-43D4-9349-4FFB0E73D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3" name="Rectangle 39">
              <a:extLst>
                <a:ext uri="{FF2B5EF4-FFF2-40B4-BE49-F238E27FC236}">
                  <a16:creationId xmlns:a16="http://schemas.microsoft.com/office/drawing/2014/main" id="{7ABE3A17-E6CB-420B-ABB9-C19850D29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24" name="Rectangle 40">
            <a:extLst>
              <a:ext uri="{FF2B5EF4-FFF2-40B4-BE49-F238E27FC236}">
                <a16:creationId xmlns:a16="http://schemas.microsoft.com/office/drawing/2014/main" id="{4E3C4080-EC6C-4A17-A87E-0886F94C7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881063"/>
            <a:ext cx="1935163" cy="990600"/>
          </a:xfrm>
          <a:prstGeom prst="rect">
            <a:avLst/>
          </a:prstGeom>
          <a:gradFill rotWithShape="1">
            <a:gsLst>
              <a:gs pos="0">
                <a:srgbClr val="C0C0C0"/>
              </a:gs>
              <a:gs pos="100000">
                <a:srgbClr val="C0C0C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28" name="Group 44">
            <a:extLst>
              <a:ext uri="{FF2B5EF4-FFF2-40B4-BE49-F238E27FC236}">
                <a16:creationId xmlns:a16="http://schemas.microsoft.com/office/drawing/2014/main" id="{99D56C2C-8217-4CAC-AC63-066829D05DDD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836613"/>
            <a:ext cx="2025650" cy="1081087"/>
            <a:chOff x="3674" y="1196"/>
            <a:chExt cx="1276" cy="681"/>
          </a:xfrm>
        </p:grpSpPr>
        <p:sp>
          <p:nvSpPr>
            <p:cNvPr id="67629" name="Rectangle 45">
              <a:extLst>
                <a:ext uri="{FF2B5EF4-FFF2-40B4-BE49-F238E27FC236}">
                  <a16:creationId xmlns:a16="http://schemas.microsoft.com/office/drawing/2014/main" id="{2E0A32F3-4DE6-48B1-B804-E991F533D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0" name="Rectangle 46">
              <a:extLst>
                <a:ext uri="{FF2B5EF4-FFF2-40B4-BE49-F238E27FC236}">
                  <a16:creationId xmlns:a16="http://schemas.microsoft.com/office/drawing/2014/main" id="{AAF3F59E-C5AD-4B9C-9397-AB41CACEC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31" name="Rectangle 47">
            <a:extLst>
              <a:ext uri="{FF2B5EF4-FFF2-40B4-BE49-F238E27FC236}">
                <a16:creationId xmlns:a16="http://schemas.microsoft.com/office/drawing/2014/main" id="{B62EAC41-4964-441A-9981-AE4B5B91F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881063"/>
            <a:ext cx="1935163" cy="990600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35" name="Group 51">
            <a:extLst>
              <a:ext uri="{FF2B5EF4-FFF2-40B4-BE49-F238E27FC236}">
                <a16:creationId xmlns:a16="http://schemas.microsoft.com/office/drawing/2014/main" id="{63C7CC34-4134-44F6-A1E2-E5A2B1B27206}"/>
              </a:ext>
            </a:extLst>
          </p:cNvPr>
          <p:cNvGrpSpPr>
            <a:grpSpLocks/>
          </p:cNvGrpSpPr>
          <p:nvPr/>
        </p:nvGrpSpPr>
        <p:grpSpPr bwMode="auto">
          <a:xfrm>
            <a:off x="444500" y="1989138"/>
            <a:ext cx="2025650" cy="1081087"/>
            <a:chOff x="3674" y="1196"/>
            <a:chExt cx="1276" cy="681"/>
          </a:xfrm>
        </p:grpSpPr>
        <p:sp>
          <p:nvSpPr>
            <p:cNvPr id="67636" name="Rectangle 52">
              <a:extLst>
                <a:ext uri="{FF2B5EF4-FFF2-40B4-BE49-F238E27FC236}">
                  <a16:creationId xmlns:a16="http://schemas.microsoft.com/office/drawing/2014/main" id="{6E784CD4-6B4C-43C5-A2CC-8B5416B0C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7" name="Rectangle 53">
              <a:extLst>
                <a:ext uri="{FF2B5EF4-FFF2-40B4-BE49-F238E27FC236}">
                  <a16:creationId xmlns:a16="http://schemas.microsoft.com/office/drawing/2014/main" id="{8267E5D8-B845-4232-B256-D49B53CDD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38" name="Rectangle 54">
            <a:extLst>
              <a:ext uri="{FF2B5EF4-FFF2-40B4-BE49-F238E27FC236}">
                <a16:creationId xmlns:a16="http://schemas.microsoft.com/office/drawing/2014/main" id="{48F8E366-4B4A-433B-A0EF-3075714291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033588"/>
            <a:ext cx="1935163" cy="990600"/>
          </a:xfrm>
          <a:prstGeom prst="rect">
            <a:avLst/>
          </a:prstGeom>
          <a:gradFill rotWithShape="1">
            <a:gsLst>
              <a:gs pos="0">
                <a:srgbClr val="000080"/>
              </a:gs>
              <a:gs pos="100000">
                <a:srgbClr val="0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42" name="Group 58">
            <a:extLst>
              <a:ext uri="{FF2B5EF4-FFF2-40B4-BE49-F238E27FC236}">
                <a16:creationId xmlns:a16="http://schemas.microsoft.com/office/drawing/2014/main" id="{050CDFF1-09B5-41A1-9B39-C5650494AC79}"/>
              </a:ext>
            </a:extLst>
          </p:cNvPr>
          <p:cNvGrpSpPr>
            <a:grpSpLocks/>
          </p:cNvGrpSpPr>
          <p:nvPr/>
        </p:nvGrpSpPr>
        <p:grpSpPr bwMode="auto">
          <a:xfrm>
            <a:off x="2676525" y="1989138"/>
            <a:ext cx="2025650" cy="1081087"/>
            <a:chOff x="3674" y="1196"/>
            <a:chExt cx="1276" cy="681"/>
          </a:xfrm>
        </p:grpSpPr>
        <p:sp>
          <p:nvSpPr>
            <p:cNvPr id="67643" name="Rectangle 59">
              <a:extLst>
                <a:ext uri="{FF2B5EF4-FFF2-40B4-BE49-F238E27FC236}">
                  <a16:creationId xmlns:a16="http://schemas.microsoft.com/office/drawing/2014/main" id="{34A825F8-2DA5-4FF6-AA00-97185AA15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4" name="Rectangle 60">
              <a:extLst>
                <a:ext uri="{FF2B5EF4-FFF2-40B4-BE49-F238E27FC236}">
                  <a16:creationId xmlns:a16="http://schemas.microsoft.com/office/drawing/2014/main" id="{2EB79D48-9FEA-4BDD-AD20-6386D7F23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45" name="Rectangle 61">
            <a:extLst>
              <a:ext uri="{FF2B5EF4-FFF2-40B4-BE49-F238E27FC236}">
                <a16:creationId xmlns:a16="http://schemas.microsoft.com/office/drawing/2014/main" id="{B29EF98E-1E55-43E0-9FB4-4F3A79150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2033588"/>
            <a:ext cx="1935163" cy="990600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49" name="Group 65">
            <a:extLst>
              <a:ext uri="{FF2B5EF4-FFF2-40B4-BE49-F238E27FC236}">
                <a16:creationId xmlns:a16="http://schemas.microsoft.com/office/drawing/2014/main" id="{30FF5688-9757-48B1-AC0E-3F54B3FDC348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1989138"/>
            <a:ext cx="2025650" cy="1081087"/>
            <a:chOff x="3674" y="1196"/>
            <a:chExt cx="1276" cy="681"/>
          </a:xfrm>
        </p:grpSpPr>
        <p:sp>
          <p:nvSpPr>
            <p:cNvPr id="67650" name="Rectangle 66">
              <a:extLst>
                <a:ext uri="{FF2B5EF4-FFF2-40B4-BE49-F238E27FC236}">
                  <a16:creationId xmlns:a16="http://schemas.microsoft.com/office/drawing/2014/main" id="{A9D3E8CB-3AFC-4A38-AED9-F071F2ED1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1" name="Rectangle 67">
              <a:extLst>
                <a:ext uri="{FF2B5EF4-FFF2-40B4-BE49-F238E27FC236}">
                  <a16:creationId xmlns:a16="http://schemas.microsoft.com/office/drawing/2014/main" id="{5D983F87-248A-46A3-A693-5D410B280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52" name="Rectangle 68">
            <a:extLst>
              <a:ext uri="{FF2B5EF4-FFF2-40B4-BE49-F238E27FC236}">
                <a16:creationId xmlns:a16="http://schemas.microsoft.com/office/drawing/2014/main" id="{96C63D4D-C213-47F5-B8ED-1D1F2FFD4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2033588"/>
            <a:ext cx="1935163" cy="990600"/>
          </a:xfrm>
          <a:prstGeom prst="rect">
            <a:avLst/>
          </a:prstGeom>
          <a:gradFill rotWithShape="1">
            <a:gsLst>
              <a:gs pos="0">
                <a:srgbClr val="FF00FF"/>
              </a:gs>
              <a:gs pos="100000">
                <a:srgbClr val="FF00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56" name="Group 72">
            <a:extLst>
              <a:ext uri="{FF2B5EF4-FFF2-40B4-BE49-F238E27FC236}">
                <a16:creationId xmlns:a16="http://schemas.microsoft.com/office/drawing/2014/main" id="{893FBB81-1E4E-4DCA-8508-FC36F187901D}"/>
              </a:ext>
            </a:extLst>
          </p:cNvPr>
          <p:cNvGrpSpPr>
            <a:grpSpLocks/>
          </p:cNvGrpSpPr>
          <p:nvPr/>
        </p:nvGrpSpPr>
        <p:grpSpPr bwMode="auto">
          <a:xfrm>
            <a:off x="444500" y="3141663"/>
            <a:ext cx="2025650" cy="1081087"/>
            <a:chOff x="3674" y="1196"/>
            <a:chExt cx="1276" cy="681"/>
          </a:xfrm>
        </p:grpSpPr>
        <p:sp>
          <p:nvSpPr>
            <p:cNvPr id="67657" name="Rectangle 73">
              <a:extLst>
                <a:ext uri="{FF2B5EF4-FFF2-40B4-BE49-F238E27FC236}">
                  <a16:creationId xmlns:a16="http://schemas.microsoft.com/office/drawing/2014/main" id="{309A7E3D-D1FD-46DE-9355-923AB3304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8" name="Rectangle 74">
              <a:extLst>
                <a:ext uri="{FF2B5EF4-FFF2-40B4-BE49-F238E27FC236}">
                  <a16:creationId xmlns:a16="http://schemas.microsoft.com/office/drawing/2014/main" id="{E049F0C3-ACDB-45A8-AE2F-46CD1E8A2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59" name="Rectangle 75">
            <a:extLst>
              <a:ext uri="{FF2B5EF4-FFF2-40B4-BE49-F238E27FC236}">
                <a16:creationId xmlns:a16="http://schemas.microsoft.com/office/drawing/2014/main" id="{7138E726-71D7-47CB-9D13-A98CE0417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186113"/>
            <a:ext cx="1935163" cy="990600"/>
          </a:xfrm>
          <a:prstGeom prst="rect">
            <a:avLst/>
          </a:prstGeom>
          <a:gradFill rotWithShape="1">
            <a:gsLst>
              <a:gs pos="0">
                <a:srgbClr val="808000"/>
              </a:gs>
              <a:gs pos="100000">
                <a:srgbClr val="808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63" name="Group 79">
            <a:extLst>
              <a:ext uri="{FF2B5EF4-FFF2-40B4-BE49-F238E27FC236}">
                <a16:creationId xmlns:a16="http://schemas.microsoft.com/office/drawing/2014/main" id="{AD0A8D52-ACCD-4522-A467-E4D1659C26F1}"/>
              </a:ext>
            </a:extLst>
          </p:cNvPr>
          <p:cNvGrpSpPr>
            <a:grpSpLocks/>
          </p:cNvGrpSpPr>
          <p:nvPr/>
        </p:nvGrpSpPr>
        <p:grpSpPr bwMode="auto">
          <a:xfrm>
            <a:off x="2676525" y="3141663"/>
            <a:ext cx="2025650" cy="1081087"/>
            <a:chOff x="3674" y="1196"/>
            <a:chExt cx="1276" cy="681"/>
          </a:xfrm>
        </p:grpSpPr>
        <p:sp>
          <p:nvSpPr>
            <p:cNvPr id="67664" name="Rectangle 80">
              <a:extLst>
                <a:ext uri="{FF2B5EF4-FFF2-40B4-BE49-F238E27FC236}">
                  <a16:creationId xmlns:a16="http://schemas.microsoft.com/office/drawing/2014/main" id="{E749651E-B676-4380-B4A2-AB79ECC07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5" name="Rectangle 81">
              <a:extLst>
                <a:ext uri="{FF2B5EF4-FFF2-40B4-BE49-F238E27FC236}">
                  <a16:creationId xmlns:a16="http://schemas.microsoft.com/office/drawing/2014/main" id="{E2BF6530-3110-46A4-A608-A99BB904C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66" name="Rectangle 82">
            <a:extLst>
              <a:ext uri="{FF2B5EF4-FFF2-40B4-BE49-F238E27FC236}">
                <a16:creationId xmlns:a16="http://schemas.microsoft.com/office/drawing/2014/main" id="{9CF085C4-2625-4A0B-9C5D-2BE9E767D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186113"/>
            <a:ext cx="1935163" cy="990600"/>
          </a:xfrm>
          <a:prstGeom prst="rect">
            <a:avLst/>
          </a:prstGeom>
          <a:gradFill rotWithShape="1">
            <a:gsLst>
              <a:gs pos="0">
                <a:srgbClr val="99CC00"/>
              </a:gs>
              <a:gs pos="100000">
                <a:srgbClr val="99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70" name="Group 86">
            <a:extLst>
              <a:ext uri="{FF2B5EF4-FFF2-40B4-BE49-F238E27FC236}">
                <a16:creationId xmlns:a16="http://schemas.microsoft.com/office/drawing/2014/main" id="{961D9BCB-3CB7-457C-A35C-F765827F6BEA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3141663"/>
            <a:ext cx="2025650" cy="1081087"/>
            <a:chOff x="3674" y="1196"/>
            <a:chExt cx="1276" cy="681"/>
          </a:xfrm>
        </p:grpSpPr>
        <p:sp>
          <p:nvSpPr>
            <p:cNvPr id="67671" name="Rectangle 87">
              <a:extLst>
                <a:ext uri="{FF2B5EF4-FFF2-40B4-BE49-F238E27FC236}">
                  <a16:creationId xmlns:a16="http://schemas.microsoft.com/office/drawing/2014/main" id="{0C8DF25B-8E52-4F64-87CA-A1B83EEE4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72" name="Rectangle 88">
              <a:extLst>
                <a:ext uri="{FF2B5EF4-FFF2-40B4-BE49-F238E27FC236}">
                  <a16:creationId xmlns:a16="http://schemas.microsoft.com/office/drawing/2014/main" id="{5F66577C-1641-4851-AAF2-78E2CF061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73" name="Rectangle 89">
            <a:extLst>
              <a:ext uri="{FF2B5EF4-FFF2-40B4-BE49-F238E27FC236}">
                <a16:creationId xmlns:a16="http://schemas.microsoft.com/office/drawing/2014/main" id="{A9C6E201-BFBE-4D70-A70E-A6F5893E7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3186113"/>
            <a:ext cx="1935163" cy="990600"/>
          </a:xfrm>
          <a:prstGeom prst="rect">
            <a:avLst/>
          </a:pr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77" name="Group 93">
            <a:extLst>
              <a:ext uri="{FF2B5EF4-FFF2-40B4-BE49-F238E27FC236}">
                <a16:creationId xmlns:a16="http://schemas.microsoft.com/office/drawing/2014/main" id="{E2AEC53B-2AD2-485B-B953-F54CDA6B8A11}"/>
              </a:ext>
            </a:extLst>
          </p:cNvPr>
          <p:cNvGrpSpPr>
            <a:grpSpLocks/>
          </p:cNvGrpSpPr>
          <p:nvPr/>
        </p:nvGrpSpPr>
        <p:grpSpPr bwMode="auto">
          <a:xfrm>
            <a:off x="444500" y="4294188"/>
            <a:ext cx="2025650" cy="1081087"/>
            <a:chOff x="3674" y="1196"/>
            <a:chExt cx="1276" cy="681"/>
          </a:xfrm>
        </p:grpSpPr>
        <p:sp>
          <p:nvSpPr>
            <p:cNvPr id="67678" name="Rectangle 94">
              <a:extLst>
                <a:ext uri="{FF2B5EF4-FFF2-40B4-BE49-F238E27FC236}">
                  <a16:creationId xmlns:a16="http://schemas.microsoft.com/office/drawing/2014/main" id="{17879FB0-36C9-43A5-842E-E4EC0022E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79" name="Rectangle 95">
              <a:extLst>
                <a:ext uri="{FF2B5EF4-FFF2-40B4-BE49-F238E27FC236}">
                  <a16:creationId xmlns:a16="http://schemas.microsoft.com/office/drawing/2014/main" id="{02E1C493-7383-414D-BE58-4A433A56C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80" name="Rectangle 96">
            <a:extLst>
              <a:ext uri="{FF2B5EF4-FFF2-40B4-BE49-F238E27FC236}">
                <a16:creationId xmlns:a16="http://schemas.microsoft.com/office/drawing/2014/main" id="{FFE4050C-B298-4C6A-9BCA-959267360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338638"/>
            <a:ext cx="1935163" cy="9906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84" name="Group 100">
            <a:extLst>
              <a:ext uri="{FF2B5EF4-FFF2-40B4-BE49-F238E27FC236}">
                <a16:creationId xmlns:a16="http://schemas.microsoft.com/office/drawing/2014/main" id="{A3D2CFE5-FDB9-4B20-B11C-85F7208879D6}"/>
              </a:ext>
            </a:extLst>
          </p:cNvPr>
          <p:cNvGrpSpPr>
            <a:grpSpLocks/>
          </p:cNvGrpSpPr>
          <p:nvPr/>
        </p:nvGrpSpPr>
        <p:grpSpPr bwMode="auto">
          <a:xfrm>
            <a:off x="2676525" y="4294188"/>
            <a:ext cx="2025650" cy="1081087"/>
            <a:chOff x="3674" y="1196"/>
            <a:chExt cx="1276" cy="681"/>
          </a:xfrm>
        </p:grpSpPr>
        <p:sp>
          <p:nvSpPr>
            <p:cNvPr id="67685" name="Rectangle 101">
              <a:extLst>
                <a:ext uri="{FF2B5EF4-FFF2-40B4-BE49-F238E27FC236}">
                  <a16:creationId xmlns:a16="http://schemas.microsoft.com/office/drawing/2014/main" id="{9F25C203-50A4-4735-8F60-B349CD6CA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86" name="Rectangle 102">
              <a:extLst>
                <a:ext uri="{FF2B5EF4-FFF2-40B4-BE49-F238E27FC236}">
                  <a16:creationId xmlns:a16="http://schemas.microsoft.com/office/drawing/2014/main" id="{B620AD18-CE0C-41B7-B0D8-DCD0B1328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87" name="Rectangle 103">
            <a:extLst>
              <a:ext uri="{FF2B5EF4-FFF2-40B4-BE49-F238E27FC236}">
                <a16:creationId xmlns:a16="http://schemas.microsoft.com/office/drawing/2014/main" id="{2E9F644E-5E13-49C6-89A0-89F8A6456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4338638"/>
            <a:ext cx="1935163" cy="99060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91" name="Group 107">
            <a:extLst>
              <a:ext uri="{FF2B5EF4-FFF2-40B4-BE49-F238E27FC236}">
                <a16:creationId xmlns:a16="http://schemas.microsoft.com/office/drawing/2014/main" id="{44CC9C55-DACB-436F-ADEF-9F18A9AF664C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4294188"/>
            <a:ext cx="2025650" cy="1081087"/>
            <a:chOff x="3674" y="1196"/>
            <a:chExt cx="1276" cy="681"/>
          </a:xfrm>
        </p:grpSpPr>
        <p:sp>
          <p:nvSpPr>
            <p:cNvPr id="67692" name="Rectangle 108">
              <a:extLst>
                <a:ext uri="{FF2B5EF4-FFF2-40B4-BE49-F238E27FC236}">
                  <a16:creationId xmlns:a16="http://schemas.microsoft.com/office/drawing/2014/main" id="{A783FE34-F53D-4C21-98DF-D813F5817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3" name="Rectangle 109">
              <a:extLst>
                <a:ext uri="{FF2B5EF4-FFF2-40B4-BE49-F238E27FC236}">
                  <a16:creationId xmlns:a16="http://schemas.microsoft.com/office/drawing/2014/main" id="{D189427A-682B-481A-8E84-FC5A80908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694" name="Rectangle 110">
            <a:extLst>
              <a:ext uri="{FF2B5EF4-FFF2-40B4-BE49-F238E27FC236}">
                <a16:creationId xmlns:a16="http://schemas.microsoft.com/office/drawing/2014/main" id="{6415BEFF-0ECA-4E3A-8BE9-343FE0A18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4338638"/>
            <a:ext cx="1935163" cy="990600"/>
          </a:xfrm>
          <a:prstGeom prst="rect">
            <a:avLst/>
          </a:prstGeom>
          <a:gradFill rotWithShape="1">
            <a:gsLst>
              <a:gs pos="0">
                <a:srgbClr val="339966"/>
              </a:gs>
              <a:gs pos="100000">
                <a:srgbClr val="339966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698" name="Group 114">
            <a:extLst>
              <a:ext uri="{FF2B5EF4-FFF2-40B4-BE49-F238E27FC236}">
                <a16:creationId xmlns:a16="http://schemas.microsoft.com/office/drawing/2014/main" id="{FF0DE60B-2C79-47BA-B089-97B09C626EA1}"/>
              </a:ext>
            </a:extLst>
          </p:cNvPr>
          <p:cNvGrpSpPr>
            <a:grpSpLocks/>
          </p:cNvGrpSpPr>
          <p:nvPr/>
        </p:nvGrpSpPr>
        <p:grpSpPr bwMode="auto">
          <a:xfrm>
            <a:off x="444500" y="5445125"/>
            <a:ext cx="2025650" cy="1081088"/>
            <a:chOff x="3674" y="1196"/>
            <a:chExt cx="1276" cy="681"/>
          </a:xfrm>
        </p:grpSpPr>
        <p:sp>
          <p:nvSpPr>
            <p:cNvPr id="67699" name="Rectangle 115">
              <a:extLst>
                <a:ext uri="{FF2B5EF4-FFF2-40B4-BE49-F238E27FC236}">
                  <a16:creationId xmlns:a16="http://schemas.microsoft.com/office/drawing/2014/main" id="{2F7AA76A-FC41-4D28-BEA4-4AD3B5D09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0" name="Rectangle 116">
              <a:extLst>
                <a:ext uri="{FF2B5EF4-FFF2-40B4-BE49-F238E27FC236}">
                  <a16:creationId xmlns:a16="http://schemas.microsoft.com/office/drawing/2014/main" id="{D6A922FB-EA69-4BC8-8AF2-7F9AB24E0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701" name="Rectangle 117">
            <a:extLst>
              <a:ext uri="{FF2B5EF4-FFF2-40B4-BE49-F238E27FC236}">
                <a16:creationId xmlns:a16="http://schemas.microsoft.com/office/drawing/2014/main" id="{1A364C33-71C9-48B0-8380-23B549F0E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489575"/>
            <a:ext cx="1935163" cy="990600"/>
          </a:xfrm>
          <a:prstGeom prst="rect">
            <a:avLst/>
          </a:prstGeom>
          <a:gradFill rotWithShape="1">
            <a:gsLst>
              <a:gs pos="0">
                <a:srgbClr val="800080"/>
              </a:gs>
              <a:gs pos="100000">
                <a:srgbClr val="800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705" name="Group 121">
            <a:extLst>
              <a:ext uri="{FF2B5EF4-FFF2-40B4-BE49-F238E27FC236}">
                <a16:creationId xmlns:a16="http://schemas.microsoft.com/office/drawing/2014/main" id="{33D812F9-79B0-41BA-B91B-C2FA81D7A0DB}"/>
              </a:ext>
            </a:extLst>
          </p:cNvPr>
          <p:cNvGrpSpPr>
            <a:grpSpLocks/>
          </p:cNvGrpSpPr>
          <p:nvPr/>
        </p:nvGrpSpPr>
        <p:grpSpPr bwMode="auto">
          <a:xfrm>
            <a:off x="2676525" y="5445125"/>
            <a:ext cx="2025650" cy="1081088"/>
            <a:chOff x="3674" y="1196"/>
            <a:chExt cx="1276" cy="681"/>
          </a:xfrm>
        </p:grpSpPr>
        <p:sp>
          <p:nvSpPr>
            <p:cNvPr id="67706" name="Rectangle 122">
              <a:extLst>
                <a:ext uri="{FF2B5EF4-FFF2-40B4-BE49-F238E27FC236}">
                  <a16:creationId xmlns:a16="http://schemas.microsoft.com/office/drawing/2014/main" id="{587F200A-384F-4548-816E-5B1A57903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7" name="Rectangle 123">
              <a:extLst>
                <a:ext uri="{FF2B5EF4-FFF2-40B4-BE49-F238E27FC236}">
                  <a16:creationId xmlns:a16="http://schemas.microsoft.com/office/drawing/2014/main" id="{0BDB7E0A-9994-4556-A852-C671E1B7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708" name="Rectangle 124">
            <a:extLst>
              <a:ext uri="{FF2B5EF4-FFF2-40B4-BE49-F238E27FC236}">
                <a16:creationId xmlns:a16="http://schemas.microsoft.com/office/drawing/2014/main" id="{06A4279F-3CF7-4F55-BE76-D4E2828E4A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5489575"/>
            <a:ext cx="1935163" cy="990600"/>
          </a:xfrm>
          <a:prstGeom prst="rect">
            <a:avLst/>
          </a:prstGeom>
          <a:gradFill rotWithShape="1">
            <a:gsLst>
              <a:gs pos="0">
                <a:srgbClr val="993300"/>
              </a:gs>
              <a:gs pos="100000">
                <a:srgbClr val="9933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712" name="Group 128">
            <a:extLst>
              <a:ext uri="{FF2B5EF4-FFF2-40B4-BE49-F238E27FC236}">
                <a16:creationId xmlns:a16="http://schemas.microsoft.com/office/drawing/2014/main" id="{65B1AC3E-035E-4850-BD0D-B665DA64BECA}"/>
              </a:ext>
            </a:extLst>
          </p:cNvPr>
          <p:cNvGrpSpPr>
            <a:grpSpLocks/>
          </p:cNvGrpSpPr>
          <p:nvPr/>
        </p:nvGrpSpPr>
        <p:grpSpPr bwMode="auto">
          <a:xfrm>
            <a:off x="4908550" y="5445125"/>
            <a:ext cx="2025650" cy="1081088"/>
            <a:chOff x="3674" y="1196"/>
            <a:chExt cx="1276" cy="681"/>
          </a:xfrm>
        </p:grpSpPr>
        <p:sp>
          <p:nvSpPr>
            <p:cNvPr id="67713" name="Rectangle 129">
              <a:extLst>
                <a:ext uri="{FF2B5EF4-FFF2-40B4-BE49-F238E27FC236}">
                  <a16:creationId xmlns:a16="http://schemas.microsoft.com/office/drawing/2014/main" id="{9C46F529-EE57-454F-9654-719C7DD9C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4" y="1196"/>
              <a:ext cx="1276" cy="681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14" name="Rectangle 130">
              <a:extLst>
                <a:ext uri="{FF2B5EF4-FFF2-40B4-BE49-F238E27FC236}">
                  <a16:creationId xmlns:a16="http://schemas.microsoft.com/office/drawing/2014/main" id="{2F18DDDC-A122-4735-891F-05BE18D2F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624"/>
            </a:xfrm>
            <a:prstGeom prst="rect">
              <a:avLst/>
            </a:prstGeom>
            <a:noFill/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715" name="Rectangle 131">
            <a:extLst>
              <a:ext uri="{FF2B5EF4-FFF2-40B4-BE49-F238E27FC236}">
                <a16:creationId xmlns:a16="http://schemas.microsoft.com/office/drawing/2014/main" id="{2DB65DF8-7C42-4871-A2C0-CA761E13E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000" y="5489575"/>
            <a:ext cx="1935163" cy="9906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7719" name="Group 135">
            <a:extLst>
              <a:ext uri="{FF2B5EF4-FFF2-40B4-BE49-F238E27FC236}">
                <a16:creationId xmlns:a16="http://schemas.microsoft.com/office/drawing/2014/main" id="{6586F9AF-B341-4003-8C11-4A1C67C50D8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854075"/>
            <a:ext cx="1935163" cy="990600"/>
            <a:chOff x="3702" y="1224"/>
            <a:chExt cx="1219" cy="624"/>
          </a:xfrm>
        </p:grpSpPr>
        <p:sp>
          <p:nvSpPr>
            <p:cNvPr id="67720" name="Rectangle 136">
              <a:extLst>
                <a:ext uri="{FF2B5EF4-FFF2-40B4-BE49-F238E27FC236}">
                  <a16:creationId xmlns:a16="http://schemas.microsoft.com/office/drawing/2014/main" id="{1462E5DF-D5B1-44C2-A9E7-90D1D662F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1" name="Rectangle 137">
              <a:extLst>
                <a:ext uri="{FF2B5EF4-FFF2-40B4-BE49-F238E27FC236}">
                  <a16:creationId xmlns:a16="http://schemas.microsoft.com/office/drawing/2014/main" id="{ACC008FE-9704-4CF7-92E3-13AD5B33B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22" name="Group 138">
            <a:extLst>
              <a:ext uri="{FF2B5EF4-FFF2-40B4-BE49-F238E27FC236}">
                <a16:creationId xmlns:a16="http://schemas.microsoft.com/office/drawing/2014/main" id="{C5F8874D-F329-4816-8C02-5FD5259386E2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854075"/>
            <a:ext cx="1935163" cy="990600"/>
            <a:chOff x="3702" y="1224"/>
            <a:chExt cx="1219" cy="624"/>
          </a:xfrm>
        </p:grpSpPr>
        <p:sp>
          <p:nvSpPr>
            <p:cNvPr id="67723" name="Rectangle 139">
              <a:extLst>
                <a:ext uri="{FF2B5EF4-FFF2-40B4-BE49-F238E27FC236}">
                  <a16:creationId xmlns:a16="http://schemas.microsoft.com/office/drawing/2014/main" id="{BE18B558-2C47-42BD-A0E6-1BEF5CC03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4" name="Rectangle 140">
              <a:extLst>
                <a:ext uri="{FF2B5EF4-FFF2-40B4-BE49-F238E27FC236}">
                  <a16:creationId xmlns:a16="http://schemas.microsoft.com/office/drawing/2014/main" id="{BBB37DC0-9399-4145-96D6-D678B3262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25" name="Group 141">
            <a:extLst>
              <a:ext uri="{FF2B5EF4-FFF2-40B4-BE49-F238E27FC236}">
                <a16:creationId xmlns:a16="http://schemas.microsoft.com/office/drawing/2014/main" id="{4553F89B-A90C-4CA0-B66D-40A7F643FBD4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854075"/>
            <a:ext cx="1935163" cy="990600"/>
            <a:chOff x="3702" y="1224"/>
            <a:chExt cx="1219" cy="624"/>
          </a:xfrm>
        </p:grpSpPr>
        <p:sp>
          <p:nvSpPr>
            <p:cNvPr id="67726" name="Rectangle 142">
              <a:extLst>
                <a:ext uri="{FF2B5EF4-FFF2-40B4-BE49-F238E27FC236}">
                  <a16:creationId xmlns:a16="http://schemas.microsoft.com/office/drawing/2014/main" id="{47870BE8-98D4-4A6F-9EB2-30F97F04D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7" name="Rectangle 143">
              <a:extLst>
                <a:ext uri="{FF2B5EF4-FFF2-40B4-BE49-F238E27FC236}">
                  <a16:creationId xmlns:a16="http://schemas.microsoft.com/office/drawing/2014/main" id="{35B27D42-4312-4623-B44B-9F943A4F8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28" name="Group 144">
            <a:extLst>
              <a:ext uri="{FF2B5EF4-FFF2-40B4-BE49-F238E27FC236}">
                <a16:creationId xmlns:a16="http://schemas.microsoft.com/office/drawing/2014/main" id="{54D46AF8-10B4-4256-8291-784772919DAF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2006600"/>
            <a:ext cx="1935163" cy="990600"/>
            <a:chOff x="3702" y="1224"/>
            <a:chExt cx="1219" cy="624"/>
          </a:xfrm>
        </p:grpSpPr>
        <p:sp>
          <p:nvSpPr>
            <p:cNvPr id="67729" name="Rectangle 145">
              <a:extLst>
                <a:ext uri="{FF2B5EF4-FFF2-40B4-BE49-F238E27FC236}">
                  <a16:creationId xmlns:a16="http://schemas.microsoft.com/office/drawing/2014/main" id="{6FAAAC92-4E3C-40AC-8AFD-57A8E7228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0" name="Rectangle 146">
              <a:extLst>
                <a:ext uri="{FF2B5EF4-FFF2-40B4-BE49-F238E27FC236}">
                  <a16:creationId xmlns:a16="http://schemas.microsoft.com/office/drawing/2014/main" id="{1FABB8D2-6241-4D1E-8C11-36C919E31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31" name="Group 147">
            <a:extLst>
              <a:ext uri="{FF2B5EF4-FFF2-40B4-BE49-F238E27FC236}">
                <a16:creationId xmlns:a16="http://schemas.microsoft.com/office/drawing/2014/main" id="{915281AA-FA7D-4589-ABB1-5DBE4F55189C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2006600"/>
            <a:ext cx="1935163" cy="990600"/>
            <a:chOff x="3702" y="1224"/>
            <a:chExt cx="1219" cy="624"/>
          </a:xfrm>
        </p:grpSpPr>
        <p:sp>
          <p:nvSpPr>
            <p:cNvPr id="67732" name="Rectangle 148">
              <a:extLst>
                <a:ext uri="{FF2B5EF4-FFF2-40B4-BE49-F238E27FC236}">
                  <a16:creationId xmlns:a16="http://schemas.microsoft.com/office/drawing/2014/main" id="{756C7077-5335-4ADB-A58C-32D2E67E6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3" name="Rectangle 149">
              <a:extLst>
                <a:ext uri="{FF2B5EF4-FFF2-40B4-BE49-F238E27FC236}">
                  <a16:creationId xmlns:a16="http://schemas.microsoft.com/office/drawing/2014/main" id="{68750153-3F71-4B85-8AC2-2D422171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34" name="Group 150">
            <a:extLst>
              <a:ext uri="{FF2B5EF4-FFF2-40B4-BE49-F238E27FC236}">
                <a16:creationId xmlns:a16="http://schemas.microsoft.com/office/drawing/2014/main" id="{3171D0F0-92E2-4C8C-913A-4088DF58BF51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006600"/>
            <a:ext cx="1935163" cy="990600"/>
            <a:chOff x="3702" y="1224"/>
            <a:chExt cx="1219" cy="624"/>
          </a:xfrm>
        </p:grpSpPr>
        <p:sp>
          <p:nvSpPr>
            <p:cNvPr id="67735" name="Rectangle 151">
              <a:extLst>
                <a:ext uri="{FF2B5EF4-FFF2-40B4-BE49-F238E27FC236}">
                  <a16:creationId xmlns:a16="http://schemas.microsoft.com/office/drawing/2014/main" id="{FD0F0E2E-4D4F-439C-8884-1C702AF69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6" name="Rectangle 152">
              <a:extLst>
                <a:ext uri="{FF2B5EF4-FFF2-40B4-BE49-F238E27FC236}">
                  <a16:creationId xmlns:a16="http://schemas.microsoft.com/office/drawing/2014/main" id="{B94D6AF1-9F8C-4AE0-945C-99BD099A5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37" name="Group 153">
            <a:extLst>
              <a:ext uri="{FF2B5EF4-FFF2-40B4-BE49-F238E27FC236}">
                <a16:creationId xmlns:a16="http://schemas.microsoft.com/office/drawing/2014/main" id="{BF64D7F0-76F0-4AB9-931F-1B30A5F5C78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159125"/>
            <a:ext cx="1935163" cy="990600"/>
            <a:chOff x="3702" y="1224"/>
            <a:chExt cx="1219" cy="624"/>
          </a:xfrm>
        </p:grpSpPr>
        <p:sp>
          <p:nvSpPr>
            <p:cNvPr id="67738" name="Rectangle 154">
              <a:extLst>
                <a:ext uri="{FF2B5EF4-FFF2-40B4-BE49-F238E27FC236}">
                  <a16:creationId xmlns:a16="http://schemas.microsoft.com/office/drawing/2014/main" id="{9172C9FE-6795-4A1B-AFE8-3E18496E0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9" name="Rectangle 155">
              <a:extLst>
                <a:ext uri="{FF2B5EF4-FFF2-40B4-BE49-F238E27FC236}">
                  <a16:creationId xmlns:a16="http://schemas.microsoft.com/office/drawing/2014/main" id="{8B58477C-1E57-4169-AAEE-E03CA5F1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40" name="Group 156">
            <a:extLst>
              <a:ext uri="{FF2B5EF4-FFF2-40B4-BE49-F238E27FC236}">
                <a16:creationId xmlns:a16="http://schemas.microsoft.com/office/drawing/2014/main" id="{5378B03F-831A-43F4-BE4D-7349081130F8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159125"/>
            <a:ext cx="1935163" cy="990600"/>
            <a:chOff x="3702" y="1224"/>
            <a:chExt cx="1219" cy="624"/>
          </a:xfrm>
        </p:grpSpPr>
        <p:sp>
          <p:nvSpPr>
            <p:cNvPr id="67741" name="Rectangle 157">
              <a:extLst>
                <a:ext uri="{FF2B5EF4-FFF2-40B4-BE49-F238E27FC236}">
                  <a16:creationId xmlns:a16="http://schemas.microsoft.com/office/drawing/2014/main" id="{99F58010-CC38-459E-8145-B03BC1F96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42" name="Rectangle 158">
              <a:extLst>
                <a:ext uri="{FF2B5EF4-FFF2-40B4-BE49-F238E27FC236}">
                  <a16:creationId xmlns:a16="http://schemas.microsoft.com/office/drawing/2014/main" id="{85C8AFE7-3306-4D68-8922-BD2EE816C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43" name="Group 159">
            <a:extLst>
              <a:ext uri="{FF2B5EF4-FFF2-40B4-BE49-F238E27FC236}">
                <a16:creationId xmlns:a16="http://schemas.microsoft.com/office/drawing/2014/main" id="{28C8F25B-A03A-4670-85D7-1D6CA61982D3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159125"/>
            <a:ext cx="1935163" cy="990600"/>
            <a:chOff x="3702" y="1224"/>
            <a:chExt cx="1219" cy="624"/>
          </a:xfrm>
        </p:grpSpPr>
        <p:sp>
          <p:nvSpPr>
            <p:cNvPr id="67744" name="Rectangle 160">
              <a:extLst>
                <a:ext uri="{FF2B5EF4-FFF2-40B4-BE49-F238E27FC236}">
                  <a16:creationId xmlns:a16="http://schemas.microsoft.com/office/drawing/2014/main" id="{DF06A77E-A556-4363-94D9-68E3FF256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45" name="Rectangle 161">
              <a:extLst>
                <a:ext uri="{FF2B5EF4-FFF2-40B4-BE49-F238E27FC236}">
                  <a16:creationId xmlns:a16="http://schemas.microsoft.com/office/drawing/2014/main" id="{10821F4C-1D52-4B66-BCE4-2C59911FF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46" name="Group 162">
            <a:extLst>
              <a:ext uri="{FF2B5EF4-FFF2-40B4-BE49-F238E27FC236}">
                <a16:creationId xmlns:a16="http://schemas.microsoft.com/office/drawing/2014/main" id="{C0B98354-48B9-44C6-902A-3DDAA7BF1E6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311650"/>
            <a:ext cx="1935163" cy="990600"/>
            <a:chOff x="3702" y="1224"/>
            <a:chExt cx="1219" cy="624"/>
          </a:xfrm>
        </p:grpSpPr>
        <p:sp>
          <p:nvSpPr>
            <p:cNvPr id="67747" name="Rectangle 163">
              <a:extLst>
                <a:ext uri="{FF2B5EF4-FFF2-40B4-BE49-F238E27FC236}">
                  <a16:creationId xmlns:a16="http://schemas.microsoft.com/office/drawing/2014/main" id="{9D7E753D-71D4-4971-8E9B-6EB98DE9C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48" name="Rectangle 164">
              <a:extLst>
                <a:ext uri="{FF2B5EF4-FFF2-40B4-BE49-F238E27FC236}">
                  <a16:creationId xmlns:a16="http://schemas.microsoft.com/office/drawing/2014/main" id="{D868AA30-97A5-47E8-8BA8-5844AEF33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49" name="Group 165">
            <a:extLst>
              <a:ext uri="{FF2B5EF4-FFF2-40B4-BE49-F238E27FC236}">
                <a16:creationId xmlns:a16="http://schemas.microsoft.com/office/drawing/2014/main" id="{C8B45EC5-6BFD-4798-A374-0B843BEDBEDE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4311650"/>
            <a:ext cx="1935163" cy="990600"/>
            <a:chOff x="3702" y="1224"/>
            <a:chExt cx="1219" cy="624"/>
          </a:xfrm>
        </p:grpSpPr>
        <p:sp>
          <p:nvSpPr>
            <p:cNvPr id="67750" name="Rectangle 166">
              <a:extLst>
                <a:ext uri="{FF2B5EF4-FFF2-40B4-BE49-F238E27FC236}">
                  <a16:creationId xmlns:a16="http://schemas.microsoft.com/office/drawing/2014/main" id="{E94C465C-CDA9-4AA8-8D7F-F9A90E0C9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51" name="Rectangle 167">
              <a:extLst>
                <a:ext uri="{FF2B5EF4-FFF2-40B4-BE49-F238E27FC236}">
                  <a16:creationId xmlns:a16="http://schemas.microsoft.com/office/drawing/2014/main" id="{DF14109D-BA9B-4A7D-908F-3F3702531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52" name="Group 168">
            <a:extLst>
              <a:ext uri="{FF2B5EF4-FFF2-40B4-BE49-F238E27FC236}">
                <a16:creationId xmlns:a16="http://schemas.microsoft.com/office/drawing/2014/main" id="{A8DFBF23-15EA-4913-9F63-6A1A23176F70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4311650"/>
            <a:ext cx="1935163" cy="990600"/>
            <a:chOff x="3702" y="1224"/>
            <a:chExt cx="1219" cy="624"/>
          </a:xfrm>
        </p:grpSpPr>
        <p:sp>
          <p:nvSpPr>
            <p:cNvPr id="67753" name="Rectangle 169">
              <a:extLst>
                <a:ext uri="{FF2B5EF4-FFF2-40B4-BE49-F238E27FC236}">
                  <a16:creationId xmlns:a16="http://schemas.microsoft.com/office/drawing/2014/main" id="{706ECEA3-A81F-47FF-8EF0-DC63D6F16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54" name="Rectangle 170">
              <a:extLst>
                <a:ext uri="{FF2B5EF4-FFF2-40B4-BE49-F238E27FC236}">
                  <a16:creationId xmlns:a16="http://schemas.microsoft.com/office/drawing/2014/main" id="{3DCCA01B-A706-4AEE-8006-9E6227B0E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55" name="Group 171">
            <a:extLst>
              <a:ext uri="{FF2B5EF4-FFF2-40B4-BE49-F238E27FC236}">
                <a16:creationId xmlns:a16="http://schemas.microsoft.com/office/drawing/2014/main" id="{AA277D7C-624D-4D58-9F97-03EBA4E3720C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462588"/>
            <a:ext cx="1935163" cy="990600"/>
            <a:chOff x="3702" y="1224"/>
            <a:chExt cx="1219" cy="624"/>
          </a:xfrm>
        </p:grpSpPr>
        <p:sp>
          <p:nvSpPr>
            <p:cNvPr id="67756" name="Rectangle 172">
              <a:extLst>
                <a:ext uri="{FF2B5EF4-FFF2-40B4-BE49-F238E27FC236}">
                  <a16:creationId xmlns:a16="http://schemas.microsoft.com/office/drawing/2014/main" id="{3B588254-ED77-4ACB-AD7E-AFE9F7081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57" name="Rectangle 173">
              <a:extLst>
                <a:ext uri="{FF2B5EF4-FFF2-40B4-BE49-F238E27FC236}">
                  <a16:creationId xmlns:a16="http://schemas.microsoft.com/office/drawing/2014/main" id="{0E0A6EBE-11AC-47DB-BABC-938B72767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58" name="Group 174">
            <a:extLst>
              <a:ext uri="{FF2B5EF4-FFF2-40B4-BE49-F238E27FC236}">
                <a16:creationId xmlns:a16="http://schemas.microsoft.com/office/drawing/2014/main" id="{C20C64D0-21FC-427D-A219-544909DE5241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5462588"/>
            <a:ext cx="1935163" cy="990600"/>
            <a:chOff x="3702" y="1224"/>
            <a:chExt cx="1219" cy="624"/>
          </a:xfrm>
        </p:grpSpPr>
        <p:sp>
          <p:nvSpPr>
            <p:cNvPr id="67759" name="Rectangle 175">
              <a:extLst>
                <a:ext uri="{FF2B5EF4-FFF2-40B4-BE49-F238E27FC236}">
                  <a16:creationId xmlns:a16="http://schemas.microsoft.com/office/drawing/2014/main" id="{1A7CF0AD-3FB3-41BE-ACBE-E84173E15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60" name="Rectangle 176">
              <a:extLst>
                <a:ext uri="{FF2B5EF4-FFF2-40B4-BE49-F238E27FC236}">
                  <a16:creationId xmlns:a16="http://schemas.microsoft.com/office/drawing/2014/main" id="{3BC502FD-067B-4607-9903-ED2B83892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61" name="Group 177">
            <a:extLst>
              <a:ext uri="{FF2B5EF4-FFF2-40B4-BE49-F238E27FC236}">
                <a16:creationId xmlns:a16="http://schemas.microsoft.com/office/drawing/2014/main" id="{101CBB87-B8DF-409E-AB97-0D18B1196985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5462588"/>
            <a:ext cx="1935163" cy="990600"/>
            <a:chOff x="3702" y="1224"/>
            <a:chExt cx="1219" cy="624"/>
          </a:xfrm>
        </p:grpSpPr>
        <p:sp>
          <p:nvSpPr>
            <p:cNvPr id="67762" name="Rectangle 178">
              <a:extLst>
                <a:ext uri="{FF2B5EF4-FFF2-40B4-BE49-F238E27FC236}">
                  <a16:creationId xmlns:a16="http://schemas.microsoft.com/office/drawing/2014/main" id="{698C9E0C-441A-41C6-8EA4-F0C5A9D3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224"/>
              <a:ext cx="1219" cy="312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63" name="Rectangle 179">
              <a:extLst>
                <a:ext uri="{FF2B5EF4-FFF2-40B4-BE49-F238E27FC236}">
                  <a16:creationId xmlns:a16="http://schemas.microsoft.com/office/drawing/2014/main" id="{785E44FB-A947-463F-91D1-7E27BF726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2" y="1536"/>
              <a:ext cx="1219" cy="312"/>
            </a:xfrm>
            <a:prstGeom prst="rect">
              <a:avLst/>
            </a:prstGeom>
            <a:solidFill>
              <a:schemeClr val="bg2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67764" name="WordArt 180">
            <a:extLst>
              <a:ext uri="{FF2B5EF4-FFF2-40B4-BE49-F238E27FC236}">
                <a16:creationId xmlns:a16="http://schemas.microsoft.com/office/drawing/2014/main" id="{01419C91-BC02-4F8B-A89F-B143BF02474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1125538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65" name="WordArt 181">
            <a:extLst>
              <a:ext uri="{FF2B5EF4-FFF2-40B4-BE49-F238E27FC236}">
                <a16:creationId xmlns:a16="http://schemas.microsoft.com/office/drawing/2014/main" id="{E2692ABE-ADED-4EA3-8648-39CCB38C1AF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227647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66" name="WordArt 182">
            <a:extLst>
              <a:ext uri="{FF2B5EF4-FFF2-40B4-BE49-F238E27FC236}">
                <a16:creationId xmlns:a16="http://schemas.microsoft.com/office/drawing/2014/main" id="{AF90979C-1564-470A-BA38-1B2DF811A8B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342900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67" name="WordArt 183">
            <a:extLst>
              <a:ext uri="{FF2B5EF4-FFF2-40B4-BE49-F238E27FC236}">
                <a16:creationId xmlns:a16="http://schemas.microsoft.com/office/drawing/2014/main" id="{0A72F73A-D7C8-4046-9276-043E9E0496C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458152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68" name="WordArt 184">
            <a:extLst>
              <a:ext uri="{FF2B5EF4-FFF2-40B4-BE49-F238E27FC236}">
                <a16:creationId xmlns:a16="http://schemas.microsoft.com/office/drawing/2014/main" id="{F7E00EA5-9CFA-40A8-8DCC-D108BCBDB7B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31825" y="573405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79" name="WordArt 195">
            <a:extLst>
              <a:ext uri="{FF2B5EF4-FFF2-40B4-BE49-F238E27FC236}">
                <a16:creationId xmlns:a16="http://schemas.microsoft.com/office/drawing/2014/main" id="{CF36831F-F8A3-4D6F-A22C-917AE42607D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65438" y="1125538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0" name="WordArt 196">
            <a:extLst>
              <a:ext uri="{FF2B5EF4-FFF2-40B4-BE49-F238E27FC236}">
                <a16:creationId xmlns:a16="http://schemas.microsoft.com/office/drawing/2014/main" id="{CBC515E3-F5E2-4401-804B-8BDF4CE2DAF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65438" y="227647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1" name="WordArt 197">
            <a:extLst>
              <a:ext uri="{FF2B5EF4-FFF2-40B4-BE49-F238E27FC236}">
                <a16:creationId xmlns:a16="http://schemas.microsoft.com/office/drawing/2014/main" id="{A1C2C16F-A50A-4BE2-A32C-2AF710CC18BA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65438" y="342900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2" name="WordArt 198">
            <a:extLst>
              <a:ext uri="{FF2B5EF4-FFF2-40B4-BE49-F238E27FC236}">
                <a16:creationId xmlns:a16="http://schemas.microsoft.com/office/drawing/2014/main" id="{3F618D4A-FF5A-46D7-9BE9-FE479C1AAC9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65438" y="458152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3" name="WordArt 199">
            <a:extLst>
              <a:ext uri="{FF2B5EF4-FFF2-40B4-BE49-F238E27FC236}">
                <a16:creationId xmlns:a16="http://schemas.microsoft.com/office/drawing/2014/main" id="{202EBE27-35EE-49BF-925B-DBB2CB88C5D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865438" y="573405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4" name="WordArt 200">
            <a:extLst>
              <a:ext uri="{FF2B5EF4-FFF2-40B4-BE49-F238E27FC236}">
                <a16:creationId xmlns:a16="http://schemas.microsoft.com/office/drawing/2014/main" id="{3B55E488-752F-4E68-90D3-47217FD7398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95875" y="1125538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5" name="WordArt 201">
            <a:extLst>
              <a:ext uri="{FF2B5EF4-FFF2-40B4-BE49-F238E27FC236}">
                <a16:creationId xmlns:a16="http://schemas.microsoft.com/office/drawing/2014/main" id="{CFEC36EF-4C70-4D28-AA47-FFB427DC611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95875" y="227647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6" name="WordArt 202">
            <a:extLst>
              <a:ext uri="{FF2B5EF4-FFF2-40B4-BE49-F238E27FC236}">
                <a16:creationId xmlns:a16="http://schemas.microsoft.com/office/drawing/2014/main" id="{D1B9277A-1728-464D-80A2-B04F228B5DB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95875" y="342900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7" name="WordArt 203">
            <a:extLst>
              <a:ext uri="{FF2B5EF4-FFF2-40B4-BE49-F238E27FC236}">
                <a16:creationId xmlns:a16="http://schemas.microsoft.com/office/drawing/2014/main" id="{B421B7C8-88CC-453D-AC5D-70B3E6F0771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95875" y="4581525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  <p:sp>
        <p:nvSpPr>
          <p:cNvPr id="67788" name="WordArt 204">
            <a:extLst>
              <a:ext uri="{FF2B5EF4-FFF2-40B4-BE49-F238E27FC236}">
                <a16:creationId xmlns:a16="http://schemas.microsoft.com/office/drawing/2014/main" id="{E63FB749-435C-41E3-B007-5E340233267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095875" y="5734050"/>
            <a:ext cx="165735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2400" b="1" kern="1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操作ボタン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12944</TotalTime>
  <Words>246</Words>
  <PresentationFormat>A4 210 x 297 mm</PresentationFormat>
  <Paragraphs>144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pptxb48_カラフルなボタンパーツ素材</dc:title>
  <dc:subject>pptxb48_カラフルなボタンパーツ素材</dc:subject>
  <dc:creator>でじけろお</dc:creator>
  <cp:revision>2</cp:revision>
  <dcterms:created xsi:type="dcterms:W3CDTF">2010-10-12T01:13:58Z</dcterms:created>
  <dcterms:modified xsi:type="dcterms:W3CDTF">2019-10-01T00:29:44Z</dcterms:modified>
  <cp:version>2</cp:version>
</cp:coreProperties>
</file>